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5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0677"/>
    <a:srgbClr val="FFCB04"/>
    <a:srgbClr val="EC0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0B5C5-89D2-46AF-BC41-8DFC8A73B204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7C541-16B2-44E3-BB58-2F7A20A9F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073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67FD2-F247-4944-81A4-5F9255C015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22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212FA-C3EC-4D00-996D-388C5B7F63FD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7106-9900-4BE8-9AA1-DCD9B290B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41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212FA-C3EC-4D00-996D-388C5B7F63FD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7106-9900-4BE8-9AA1-DCD9B290B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40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212FA-C3EC-4D00-996D-388C5B7F63FD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7106-9900-4BE8-9AA1-DCD9B290B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3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212FA-C3EC-4D00-996D-388C5B7F63FD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7106-9900-4BE8-9AA1-DCD9B290B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35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212FA-C3EC-4D00-996D-388C5B7F63FD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7106-9900-4BE8-9AA1-DCD9B290B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4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212FA-C3EC-4D00-996D-388C5B7F63FD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7106-9900-4BE8-9AA1-DCD9B290B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64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212FA-C3EC-4D00-996D-388C5B7F63FD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7106-9900-4BE8-9AA1-DCD9B290B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6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212FA-C3EC-4D00-996D-388C5B7F63FD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7106-9900-4BE8-9AA1-DCD9B290B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631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212FA-C3EC-4D00-996D-388C5B7F63FD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7106-9900-4BE8-9AA1-DCD9B290B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11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212FA-C3EC-4D00-996D-388C5B7F63FD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7106-9900-4BE8-9AA1-DCD9B290B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44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212FA-C3EC-4D00-996D-388C5B7F63FD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7106-9900-4BE8-9AA1-DCD9B290B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39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212FA-C3EC-4D00-996D-388C5B7F63FD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57106-9900-4BE8-9AA1-DCD9B290B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96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video" Target="https://www.youtube.com/embed/TZypOts2L9g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46" y="94769"/>
            <a:ext cx="10058400" cy="483012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38888" y="2509833"/>
            <a:ext cx="6053112" cy="827256"/>
          </a:xfrm>
          <a:prstGeom prst="rect">
            <a:avLst/>
          </a:prstGeom>
          <a:solidFill>
            <a:srgbClr val="EC0677"/>
          </a:solidFill>
          <a:ln>
            <a:solidFill>
              <a:srgbClr val="FFC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CAREER</a:t>
            </a:r>
            <a:endParaRPr lang="en-GB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-1812917" y="-965001"/>
            <a:ext cx="8116478" cy="9231549"/>
          </a:xfrm>
          <a:prstGeom prst="ellipse">
            <a:avLst/>
          </a:prstGeom>
          <a:solidFill>
            <a:srgbClr val="EC0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C0677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235" y="5255075"/>
            <a:ext cx="1783253" cy="1380093"/>
          </a:xfrm>
          <a:prstGeom prst="rect">
            <a:avLst/>
          </a:prstGeom>
        </p:spPr>
      </p:pic>
      <p:pic>
        <p:nvPicPr>
          <p:cNvPr id="4" name="Your Career 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85298" y="56403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9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12192000" cy="505096"/>
          </a:xfrm>
          <a:prstGeom prst="rect">
            <a:avLst/>
          </a:prstGeom>
          <a:noFill/>
          <a:ln w="76200">
            <a:solidFill>
              <a:srgbClr val="EC0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386661"/>
            <a:ext cx="12192000" cy="505096"/>
          </a:xfrm>
          <a:prstGeom prst="rect">
            <a:avLst/>
          </a:prstGeom>
          <a:noFill/>
          <a:ln w="76200">
            <a:solidFill>
              <a:srgbClr val="EC0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 rot="5400000">
            <a:off x="-3176452" y="3176453"/>
            <a:ext cx="6858000" cy="505096"/>
          </a:xfrm>
          <a:prstGeom prst="rect">
            <a:avLst/>
          </a:prstGeom>
          <a:noFill/>
          <a:ln w="76200">
            <a:solidFill>
              <a:srgbClr val="EC0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 rot="5400000">
            <a:off x="8510452" y="3210209"/>
            <a:ext cx="6858000" cy="505096"/>
          </a:xfrm>
          <a:prstGeom prst="rect">
            <a:avLst/>
          </a:prstGeom>
          <a:noFill/>
          <a:ln w="76200">
            <a:solidFill>
              <a:srgbClr val="EC0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324383" y="2374461"/>
            <a:ext cx="31632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Brief overview of Post 18 options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90704" y="2883877"/>
            <a:ext cx="1468315" cy="523220"/>
          </a:xfrm>
          <a:prstGeom prst="rect">
            <a:avLst/>
          </a:prstGeom>
          <a:noFill/>
          <a:ln w="76200">
            <a:solidFill>
              <a:srgbClr val="EC067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Careers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299769" y="1949077"/>
            <a:ext cx="1958158" cy="400110"/>
          </a:xfrm>
          <a:prstGeom prst="rect">
            <a:avLst/>
          </a:prstGeom>
          <a:noFill/>
          <a:ln w="38100">
            <a:solidFill>
              <a:srgbClr val="EC067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Lifelong Learning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8556140" y="4510268"/>
            <a:ext cx="1113991" cy="400110"/>
          </a:xfrm>
          <a:prstGeom prst="rect">
            <a:avLst/>
          </a:prstGeom>
          <a:noFill/>
          <a:ln w="38100">
            <a:solidFill>
              <a:srgbClr val="EC067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Interests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8711616" y="1940186"/>
            <a:ext cx="776411" cy="400110"/>
          </a:xfrm>
          <a:prstGeom prst="rect">
            <a:avLst/>
          </a:prstGeom>
          <a:noFill/>
          <a:ln w="38100">
            <a:solidFill>
              <a:srgbClr val="EC067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Skills</a:t>
            </a:r>
            <a:endParaRPr lang="en-GB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747482" y="4496769"/>
            <a:ext cx="1433406" cy="400110"/>
          </a:xfrm>
          <a:prstGeom prst="rect">
            <a:avLst/>
          </a:prstGeom>
          <a:noFill/>
          <a:ln w="38100">
            <a:solidFill>
              <a:srgbClr val="EC0677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Experiences</a:t>
            </a:r>
            <a:endParaRPr lang="en-GB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45573" y="1043090"/>
            <a:ext cx="3158300" cy="400110"/>
          </a:xfrm>
          <a:prstGeom prst="rect">
            <a:avLst/>
          </a:prstGeom>
          <a:noFill/>
          <a:ln w="38100">
            <a:solidFill>
              <a:srgbClr val="EC0677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Education and Qualifications</a:t>
            </a:r>
            <a:endParaRPr lang="en-GB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156182" y="5064062"/>
            <a:ext cx="950580" cy="400110"/>
          </a:xfrm>
          <a:prstGeom prst="rect">
            <a:avLst/>
          </a:prstGeom>
          <a:noFill/>
          <a:ln w="38100">
            <a:solidFill>
              <a:srgbClr val="EC067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Values</a:t>
            </a:r>
            <a:endParaRPr lang="en-GB" sz="20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609492" y="1890346"/>
            <a:ext cx="0" cy="764931"/>
          </a:xfrm>
          <a:prstGeom prst="straightConnector1">
            <a:avLst/>
          </a:prstGeom>
          <a:ln>
            <a:solidFill>
              <a:srgbClr val="EC06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541477" y="2381490"/>
            <a:ext cx="1863969" cy="700857"/>
          </a:xfrm>
          <a:prstGeom prst="straightConnector1">
            <a:avLst/>
          </a:prstGeom>
          <a:ln>
            <a:solidFill>
              <a:srgbClr val="EC06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541477" y="3525715"/>
            <a:ext cx="1784838" cy="984739"/>
          </a:xfrm>
          <a:prstGeom prst="straightConnector1">
            <a:avLst/>
          </a:prstGeom>
          <a:ln>
            <a:solidFill>
              <a:srgbClr val="EC06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609492" y="3657600"/>
            <a:ext cx="0" cy="1204546"/>
          </a:xfrm>
          <a:prstGeom prst="straightConnector1">
            <a:avLst/>
          </a:prstGeom>
          <a:ln>
            <a:solidFill>
              <a:srgbClr val="EC06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383731" y="3525715"/>
            <a:ext cx="1337738" cy="879231"/>
          </a:xfrm>
          <a:prstGeom prst="straightConnector1">
            <a:avLst/>
          </a:prstGeom>
          <a:ln>
            <a:solidFill>
              <a:srgbClr val="EC06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3569677" y="2381490"/>
            <a:ext cx="1151792" cy="502387"/>
          </a:xfrm>
          <a:prstGeom prst="straightConnector1">
            <a:avLst/>
          </a:prstGeom>
          <a:ln>
            <a:solidFill>
              <a:srgbClr val="EC06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Your Career 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80193" y="52641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0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2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EC0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TZypOts2L9g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48507" y="1210041"/>
            <a:ext cx="9249508" cy="51583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1681" y="158262"/>
            <a:ext cx="9328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How a careers appointment can help you</a:t>
            </a:r>
            <a:endParaRPr lang="en-GB" sz="4000" dirty="0"/>
          </a:p>
        </p:txBody>
      </p:sp>
      <p:pic>
        <p:nvPicPr>
          <p:cNvPr id="2" name="Your Career - Slide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44147" y="58897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3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51" y="807384"/>
            <a:ext cx="5325705" cy="2342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997" y="855900"/>
            <a:ext cx="5133286" cy="2305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177" y="111274"/>
            <a:ext cx="6929248" cy="3111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98" y="3749631"/>
            <a:ext cx="5909658" cy="265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939" y="3967439"/>
            <a:ext cx="5230751" cy="23488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0989" y="1497766"/>
            <a:ext cx="2129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5855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gov.je/</a:t>
            </a:r>
            <a:r>
              <a:rPr lang="en-GB" sz="1600" b="1" dirty="0" err="1" smtClean="0">
                <a:solidFill>
                  <a:srgbClr val="5855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skillsjersey</a:t>
            </a:r>
            <a:endParaRPr lang="en-GB" sz="1600" b="1" dirty="0">
              <a:solidFill>
                <a:srgbClr val="5855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24126" y="952432"/>
            <a:ext cx="2129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5855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449440</a:t>
            </a:r>
            <a:endParaRPr lang="en-GB" sz="1600" b="1" dirty="0">
              <a:solidFill>
                <a:srgbClr val="5855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36404" y="2678516"/>
            <a:ext cx="2229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5855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skillsjersey@gov.je</a:t>
            </a:r>
            <a:endParaRPr lang="en-GB" sz="1600" b="1" dirty="0">
              <a:solidFill>
                <a:srgbClr val="5855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0377" y="5245758"/>
            <a:ext cx="2229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 smtClean="0">
                <a:solidFill>
                  <a:srgbClr val="5855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skillsjersey</a:t>
            </a:r>
            <a:endParaRPr lang="en-GB" sz="1600" b="1" dirty="0">
              <a:solidFill>
                <a:srgbClr val="5855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24107" y="5245758"/>
            <a:ext cx="2229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rgbClr val="5855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GB" sz="1600" b="1" dirty="0" err="1" smtClean="0">
                <a:solidFill>
                  <a:srgbClr val="5855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kills_jersey</a:t>
            </a:r>
            <a:endParaRPr lang="en-GB" sz="1600" b="1" dirty="0">
              <a:solidFill>
                <a:srgbClr val="5855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3331029" y="4371819"/>
            <a:ext cx="11967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5855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81251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-2926062" y="-882366"/>
            <a:ext cx="10515601" cy="9231549"/>
          </a:xfrm>
          <a:prstGeom prst="ellipse">
            <a:avLst/>
          </a:prstGeom>
          <a:noFill/>
          <a:ln w="76200">
            <a:solidFill>
              <a:srgbClr val="58555A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5" y="1239151"/>
            <a:ext cx="5370543" cy="4156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192" y="4622479"/>
            <a:ext cx="2576008" cy="17656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192" y="2429530"/>
            <a:ext cx="3227172" cy="1775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66" y="375411"/>
            <a:ext cx="3282696" cy="16367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585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25457" y="5505318"/>
            <a:ext cx="5370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58555A"/>
                </a:solidFill>
              </a:rPr>
              <a:t>An Island wide Skills Service</a:t>
            </a:r>
            <a:endParaRPr lang="en-GB" sz="3600" dirty="0">
              <a:solidFill>
                <a:srgbClr val="5855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6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38</Words>
  <Application>Microsoft Office PowerPoint</Application>
  <PresentationFormat>Widescreen</PresentationFormat>
  <Paragraphs>18</Paragraphs>
  <Slides>5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States of Jersey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Rose Lindsay</dc:creator>
  <cp:lastModifiedBy>Lucy Anthony</cp:lastModifiedBy>
  <cp:revision>24</cp:revision>
  <dcterms:created xsi:type="dcterms:W3CDTF">2018-06-26T08:47:02Z</dcterms:created>
  <dcterms:modified xsi:type="dcterms:W3CDTF">2020-09-15T19:13:24Z</dcterms:modified>
</cp:coreProperties>
</file>