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82" r:id="rId3"/>
    <p:sldId id="283" r:id="rId4"/>
    <p:sldId id="288" r:id="rId5"/>
    <p:sldId id="289" r:id="rId6"/>
    <p:sldId id="287" r:id="rId7"/>
    <p:sldId id="270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0677"/>
    <a:srgbClr val="008BD2"/>
    <a:srgbClr val="EC06C7"/>
    <a:srgbClr val="FFC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21ABA4-FFFC-47DD-B7A3-63F04241F6EB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5225157-B73A-4CFB-A5F0-3937E55F27C6}">
      <dgm:prSet phldrT="[Text]" custT="1"/>
      <dgm:spPr>
        <a:noFill/>
      </dgm:spPr>
      <dgm:t>
        <a:bodyPr/>
        <a:lstStyle/>
        <a:p>
          <a:r>
            <a:rPr lang="en-GB" sz="8800" dirty="0" smtClean="0">
              <a:solidFill>
                <a:srgbClr val="EC0677"/>
              </a:solidFill>
            </a:rPr>
            <a:t>Skills</a:t>
          </a:r>
          <a:endParaRPr lang="en-GB" sz="8800" dirty="0">
            <a:solidFill>
              <a:srgbClr val="EC0677"/>
            </a:solidFill>
          </a:endParaRPr>
        </a:p>
      </dgm:t>
    </dgm:pt>
    <dgm:pt modelId="{454308F8-8825-48A4-B8FF-06AED9DD37BC}" type="parTrans" cxnId="{A3C9ABBD-4402-42AD-90A5-1AA029C84EE0}">
      <dgm:prSet/>
      <dgm:spPr/>
      <dgm:t>
        <a:bodyPr/>
        <a:lstStyle/>
        <a:p>
          <a:endParaRPr lang="en-GB"/>
        </a:p>
      </dgm:t>
    </dgm:pt>
    <dgm:pt modelId="{B03F9599-1735-4E49-9E71-41C7005AB2ED}" type="sibTrans" cxnId="{A3C9ABBD-4402-42AD-90A5-1AA029C84EE0}">
      <dgm:prSet/>
      <dgm:spPr/>
      <dgm:t>
        <a:bodyPr/>
        <a:lstStyle/>
        <a:p>
          <a:endParaRPr lang="en-GB"/>
        </a:p>
      </dgm:t>
    </dgm:pt>
    <dgm:pt modelId="{1E604EE7-04A3-45DC-B404-5CDC34BE03A8}">
      <dgm:prSet phldrT="[Text]" custT="1"/>
      <dgm:spPr>
        <a:solidFill>
          <a:srgbClr val="EC0677"/>
        </a:solidFill>
      </dgm:spPr>
      <dgm:t>
        <a:bodyPr/>
        <a:lstStyle/>
        <a:p>
          <a:r>
            <a:rPr lang="en-GB" sz="1050" dirty="0" smtClean="0"/>
            <a:t>Communication</a:t>
          </a:r>
          <a:endParaRPr lang="en-GB" sz="1050" dirty="0"/>
        </a:p>
      </dgm:t>
    </dgm:pt>
    <dgm:pt modelId="{FDE9BADE-6D8E-45BB-80D1-1450519AB7F9}" type="parTrans" cxnId="{F7DA0F8C-3000-4419-A4D0-435FE6085E08}">
      <dgm:prSet custT="1"/>
      <dgm:spPr/>
      <dgm:t>
        <a:bodyPr/>
        <a:lstStyle/>
        <a:p>
          <a:endParaRPr lang="en-GB" sz="900"/>
        </a:p>
      </dgm:t>
    </dgm:pt>
    <dgm:pt modelId="{219B3B2E-5176-46AD-BA87-C1A0531CF56D}" type="sibTrans" cxnId="{F7DA0F8C-3000-4419-A4D0-435FE6085E08}">
      <dgm:prSet/>
      <dgm:spPr/>
      <dgm:t>
        <a:bodyPr/>
        <a:lstStyle/>
        <a:p>
          <a:endParaRPr lang="en-GB"/>
        </a:p>
      </dgm:t>
    </dgm:pt>
    <dgm:pt modelId="{C9406175-9359-4D8B-AFAE-01C5A7E25F3A}">
      <dgm:prSet phldrT="[Text]" custT="1"/>
      <dgm:spPr>
        <a:solidFill>
          <a:srgbClr val="0095DA"/>
        </a:solidFill>
        <a:ln>
          <a:solidFill>
            <a:srgbClr val="0095DA"/>
          </a:solidFill>
        </a:ln>
      </dgm:spPr>
      <dgm:t>
        <a:bodyPr/>
        <a:lstStyle/>
        <a:p>
          <a:r>
            <a:rPr lang="en-GB" sz="1000" dirty="0" smtClean="0"/>
            <a:t>Analytical </a:t>
          </a:r>
          <a:endParaRPr lang="en-GB" sz="1000" dirty="0"/>
        </a:p>
      </dgm:t>
    </dgm:pt>
    <dgm:pt modelId="{ED32C2DA-4109-4A29-B539-C1BF72A30450}" type="parTrans" cxnId="{FEE663B9-8A72-4191-A5E6-F8CA1B7B896F}">
      <dgm:prSet custT="1"/>
      <dgm:spPr/>
      <dgm:t>
        <a:bodyPr/>
        <a:lstStyle/>
        <a:p>
          <a:endParaRPr lang="en-GB" sz="900"/>
        </a:p>
      </dgm:t>
    </dgm:pt>
    <dgm:pt modelId="{7D005004-E8DD-4658-8701-B5865E080135}" type="sibTrans" cxnId="{FEE663B9-8A72-4191-A5E6-F8CA1B7B896F}">
      <dgm:prSet/>
      <dgm:spPr/>
      <dgm:t>
        <a:bodyPr/>
        <a:lstStyle/>
        <a:p>
          <a:endParaRPr lang="en-GB"/>
        </a:p>
      </dgm:t>
    </dgm:pt>
    <dgm:pt modelId="{3445927A-3235-4077-B382-A4790E4A105A}">
      <dgm:prSet phldrT="[Text]" custT="1"/>
      <dgm:spPr>
        <a:solidFill>
          <a:srgbClr val="EC0677"/>
        </a:solidFill>
      </dgm:spPr>
      <dgm:t>
        <a:bodyPr/>
        <a:lstStyle/>
        <a:p>
          <a:r>
            <a:rPr lang="en-GB" sz="1800" dirty="0" smtClean="0"/>
            <a:t>Creative</a:t>
          </a:r>
          <a:endParaRPr lang="en-GB" sz="800" dirty="0"/>
        </a:p>
      </dgm:t>
    </dgm:pt>
    <dgm:pt modelId="{D3EADF80-BF1C-4CC5-AE3E-16A145CA58D2}" type="parTrans" cxnId="{0B39C569-C9D7-493A-9B90-D648F5669534}">
      <dgm:prSet custT="1"/>
      <dgm:spPr/>
      <dgm:t>
        <a:bodyPr/>
        <a:lstStyle/>
        <a:p>
          <a:endParaRPr lang="en-GB" sz="900"/>
        </a:p>
      </dgm:t>
    </dgm:pt>
    <dgm:pt modelId="{0B40EA0E-22E7-4556-94AD-E2FC96201130}" type="sibTrans" cxnId="{0B39C569-C9D7-493A-9B90-D648F5669534}">
      <dgm:prSet/>
      <dgm:spPr/>
      <dgm:t>
        <a:bodyPr/>
        <a:lstStyle/>
        <a:p>
          <a:endParaRPr lang="en-GB"/>
        </a:p>
      </dgm:t>
    </dgm:pt>
    <dgm:pt modelId="{098EB515-AA7D-49ED-B0DF-DBF231C208A9}">
      <dgm:prSet phldrT="[Text]" custT="1"/>
      <dgm:spPr>
        <a:solidFill>
          <a:srgbClr val="FFCB04"/>
        </a:solidFill>
      </dgm:spPr>
      <dgm:t>
        <a:bodyPr/>
        <a:lstStyle/>
        <a:p>
          <a:r>
            <a:rPr lang="en-GB" sz="1200" dirty="0" smtClean="0"/>
            <a:t>Numerical </a:t>
          </a:r>
          <a:endParaRPr lang="en-GB" sz="1200" dirty="0"/>
        </a:p>
      </dgm:t>
    </dgm:pt>
    <dgm:pt modelId="{5F34EB32-36BA-4816-AFCE-118686615977}" type="parTrans" cxnId="{A8DF2A87-F848-46A5-8F61-36D4BB253DF1}">
      <dgm:prSet custT="1"/>
      <dgm:spPr/>
      <dgm:t>
        <a:bodyPr/>
        <a:lstStyle/>
        <a:p>
          <a:endParaRPr lang="en-GB" sz="900"/>
        </a:p>
      </dgm:t>
    </dgm:pt>
    <dgm:pt modelId="{978A74AC-3ACC-406E-BF99-2D706DBCD525}" type="sibTrans" cxnId="{A8DF2A87-F848-46A5-8F61-36D4BB253DF1}">
      <dgm:prSet/>
      <dgm:spPr/>
      <dgm:t>
        <a:bodyPr/>
        <a:lstStyle/>
        <a:p>
          <a:endParaRPr lang="en-GB"/>
        </a:p>
      </dgm:t>
    </dgm:pt>
    <dgm:pt modelId="{81358AC8-253A-4249-A88D-FA2C0265DC26}">
      <dgm:prSet custT="1"/>
      <dgm:spPr>
        <a:solidFill>
          <a:srgbClr val="0095DA"/>
        </a:solidFill>
      </dgm:spPr>
      <dgm:t>
        <a:bodyPr/>
        <a:lstStyle/>
        <a:p>
          <a:r>
            <a:rPr lang="en-GB" sz="1400" dirty="0" smtClean="0"/>
            <a:t>Customer</a:t>
          </a:r>
          <a:r>
            <a:rPr lang="en-GB" sz="800" dirty="0" smtClean="0"/>
            <a:t> </a:t>
          </a:r>
          <a:r>
            <a:rPr lang="en-GB" sz="1800" dirty="0" smtClean="0"/>
            <a:t>Service</a:t>
          </a:r>
          <a:endParaRPr lang="en-GB" sz="800" dirty="0"/>
        </a:p>
      </dgm:t>
    </dgm:pt>
    <dgm:pt modelId="{71785462-65A0-41A6-A539-D8EA1568377C}" type="parTrans" cxnId="{5FB62766-0AD0-41E4-BC5D-BB94807F482C}">
      <dgm:prSet custT="1"/>
      <dgm:spPr/>
      <dgm:t>
        <a:bodyPr/>
        <a:lstStyle/>
        <a:p>
          <a:endParaRPr lang="en-GB" sz="900"/>
        </a:p>
      </dgm:t>
    </dgm:pt>
    <dgm:pt modelId="{F3ABFDAD-5D92-43C1-8596-F7D8AD5C8A6B}" type="sibTrans" cxnId="{5FB62766-0AD0-41E4-BC5D-BB94807F482C}">
      <dgm:prSet/>
      <dgm:spPr/>
      <dgm:t>
        <a:bodyPr/>
        <a:lstStyle/>
        <a:p>
          <a:endParaRPr lang="en-GB"/>
        </a:p>
      </dgm:t>
    </dgm:pt>
    <dgm:pt modelId="{8E6BE7F4-F788-4718-9791-FA43F0548B90}">
      <dgm:prSet custT="1"/>
      <dgm:spPr>
        <a:solidFill>
          <a:srgbClr val="EC0677"/>
        </a:solidFill>
      </dgm:spPr>
      <dgm:t>
        <a:bodyPr/>
        <a:lstStyle/>
        <a:p>
          <a:r>
            <a:rPr lang="en-GB" sz="1800" dirty="0" smtClean="0"/>
            <a:t>Problem </a:t>
          </a:r>
          <a:r>
            <a:rPr lang="en-GB" sz="2000" dirty="0" smtClean="0"/>
            <a:t>Solving</a:t>
          </a:r>
          <a:endParaRPr lang="en-GB" sz="1100" dirty="0"/>
        </a:p>
      </dgm:t>
    </dgm:pt>
    <dgm:pt modelId="{46200385-34B2-496F-ADC0-6142F1FC2593}" type="parTrans" cxnId="{1E37E183-A844-489A-B3CF-4C9998AF8E50}">
      <dgm:prSet custT="1"/>
      <dgm:spPr/>
      <dgm:t>
        <a:bodyPr/>
        <a:lstStyle/>
        <a:p>
          <a:endParaRPr lang="en-GB" sz="900"/>
        </a:p>
      </dgm:t>
    </dgm:pt>
    <dgm:pt modelId="{1EBFA32E-B2D2-4ACD-83AE-A007377BD920}" type="sibTrans" cxnId="{1E37E183-A844-489A-B3CF-4C9998AF8E50}">
      <dgm:prSet/>
      <dgm:spPr/>
      <dgm:t>
        <a:bodyPr/>
        <a:lstStyle/>
        <a:p>
          <a:endParaRPr lang="en-GB"/>
        </a:p>
      </dgm:t>
    </dgm:pt>
    <dgm:pt modelId="{93FAA904-220C-4A47-985C-D9EDB5687E04}">
      <dgm:prSet custT="1"/>
      <dgm:spPr>
        <a:solidFill>
          <a:srgbClr val="FFCB04"/>
        </a:solidFill>
      </dgm:spPr>
      <dgm:t>
        <a:bodyPr/>
        <a:lstStyle/>
        <a:p>
          <a:r>
            <a:rPr lang="en-GB" sz="900" dirty="0" smtClean="0"/>
            <a:t>Organisational</a:t>
          </a:r>
          <a:endParaRPr lang="en-GB" sz="900" dirty="0"/>
        </a:p>
      </dgm:t>
    </dgm:pt>
    <dgm:pt modelId="{4BC0B2BE-CC3E-4709-99E1-0A726F84E534}" type="parTrans" cxnId="{1BF829E0-D781-4AD6-9F4A-1A77F8F3A7D0}">
      <dgm:prSet custT="1"/>
      <dgm:spPr/>
      <dgm:t>
        <a:bodyPr/>
        <a:lstStyle/>
        <a:p>
          <a:endParaRPr lang="en-GB" sz="900"/>
        </a:p>
      </dgm:t>
    </dgm:pt>
    <dgm:pt modelId="{BD5773BB-0638-444D-AD20-6E80ED2DFD54}" type="sibTrans" cxnId="{1BF829E0-D781-4AD6-9F4A-1A77F8F3A7D0}">
      <dgm:prSet/>
      <dgm:spPr/>
      <dgm:t>
        <a:bodyPr/>
        <a:lstStyle/>
        <a:p>
          <a:endParaRPr lang="en-GB"/>
        </a:p>
      </dgm:t>
    </dgm:pt>
    <dgm:pt modelId="{94354E99-FB02-4521-B827-392BF0E4BBAE}">
      <dgm:prSet custT="1"/>
      <dgm:spPr>
        <a:solidFill>
          <a:srgbClr val="0095DA"/>
        </a:solidFill>
      </dgm:spPr>
      <dgm:t>
        <a:bodyPr/>
        <a:lstStyle/>
        <a:p>
          <a:r>
            <a:rPr lang="en-GB" sz="2000" dirty="0" smtClean="0"/>
            <a:t>I.T</a:t>
          </a:r>
          <a:endParaRPr lang="en-GB" sz="2000" dirty="0"/>
        </a:p>
      </dgm:t>
    </dgm:pt>
    <dgm:pt modelId="{9F24D20F-D0F8-4367-B41A-19C3EAA0C360}" type="parTrans" cxnId="{DEFD1D1E-8789-40D8-8474-B2DE1101D265}">
      <dgm:prSet custT="1"/>
      <dgm:spPr/>
      <dgm:t>
        <a:bodyPr/>
        <a:lstStyle/>
        <a:p>
          <a:endParaRPr lang="en-GB" sz="900"/>
        </a:p>
      </dgm:t>
    </dgm:pt>
    <dgm:pt modelId="{1A2368BE-3949-408C-9B5D-7FE5ED3F389B}" type="sibTrans" cxnId="{DEFD1D1E-8789-40D8-8474-B2DE1101D265}">
      <dgm:prSet/>
      <dgm:spPr/>
      <dgm:t>
        <a:bodyPr/>
        <a:lstStyle/>
        <a:p>
          <a:endParaRPr lang="en-GB"/>
        </a:p>
      </dgm:t>
    </dgm:pt>
    <dgm:pt modelId="{408C38AF-4230-46FB-B797-35D55D8C3B50}">
      <dgm:prSet custT="1"/>
      <dgm:spPr>
        <a:solidFill>
          <a:srgbClr val="EC0677"/>
        </a:solidFill>
      </dgm:spPr>
      <dgm:t>
        <a:bodyPr/>
        <a:lstStyle/>
        <a:p>
          <a:r>
            <a:rPr lang="en-GB" sz="1200" dirty="0" smtClean="0"/>
            <a:t>Languages</a:t>
          </a:r>
          <a:endParaRPr lang="en-GB" sz="1200" dirty="0"/>
        </a:p>
      </dgm:t>
    </dgm:pt>
    <dgm:pt modelId="{B606FDE8-707C-40D5-8CA1-EC1182044BB0}" type="parTrans" cxnId="{297F0C0B-6E7C-420F-890F-2117C7FA40FB}">
      <dgm:prSet custT="1"/>
      <dgm:spPr/>
      <dgm:t>
        <a:bodyPr/>
        <a:lstStyle/>
        <a:p>
          <a:endParaRPr lang="en-GB" sz="900"/>
        </a:p>
      </dgm:t>
    </dgm:pt>
    <dgm:pt modelId="{A1256CE7-1D79-40C7-A8B9-A37940B840CC}" type="sibTrans" cxnId="{297F0C0B-6E7C-420F-890F-2117C7FA40FB}">
      <dgm:prSet/>
      <dgm:spPr/>
      <dgm:t>
        <a:bodyPr/>
        <a:lstStyle/>
        <a:p>
          <a:endParaRPr lang="en-GB"/>
        </a:p>
      </dgm:t>
    </dgm:pt>
    <dgm:pt modelId="{5B7C5240-0298-470E-966A-42EBFF844952}">
      <dgm:prSet custT="1"/>
      <dgm:spPr>
        <a:solidFill>
          <a:srgbClr val="FFCB04"/>
        </a:solidFill>
      </dgm:spPr>
      <dgm:t>
        <a:bodyPr/>
        <a:lstStyle/>
        <a:p>
          <a:r>
            <a:rPr lang="en-GB" sz="1800" dirty="0" smtClean="0"/>
            <a:t>Money</a:t>
          </a:r>
          <a:r>
            <a:rPr lang="en-GB" sz="1100" dirty="0" smtClean="0"/>
            <a:t> Management</a:t>
          </a:r>
          <a:endParaRPr lang="en-GB" sz="1100" dirty="0"/>
        </a:p>
      </dgm:t>
    </dgm:pt>
    <dgm:pt modelId="{E0118EF4-3076-4458-BCC0-74FEE5A13B95}" type="parTrans" cxnId="{733CAED2-8EB1-4BA9-8E7B-164BC4701FE2}">
      <dgm:prSet custT="1"/>
      <dgm:spPr/>
      <dgm:t>
        <a:bodyPr/>
        <a:lstStyle/>
        <a:p>
          <a:endParaRPr lang="en-GB" sz="900"/>
        </a:p>
      </dgm:t>
    </dgm:pt>
    <dgm:pt modelId="{4220A093-BC89-4805-B0E4-45FD458CD584}" type="sibTrans" cxnId="{733CAED2-8EB1-4BA9-8E7B-164BC4701FE2}">
      <dgm:prSet/>
      <dgm:spPr/>
      <dgm:t>
        <a:bodyPr/>
        <a:lstStyle/>
        <a:p>
          <a:endParaRPr lang="en-GB"/>
        </a:p>
      </dgm:t>
    </dgm:pt>
    <dgm:pt modelId="{8315BB59-9BDC-4302-932E-486C83B55696}">
      <dgm:prSet custT="1"/>
      <dgm:spPr>
        <a:solidFill>
          <a:srgbClr val="0095DA"/>
        </a:solidFill>
      </dgm:spPr>
      <dgm:t>
        <a:bodyPr/>
        <a:lstStyle/>
        <a:p>
          <a:r>
            <a:rPr lang="en-GB" sz="1200" dirty="0" smtClean="0"/>
            <a:t>Investigative</a:t>
          </a:r>
          <a:endParaRPr lang="en-GB" sz="1200" dirty="0"/>
        </a:p>
      </dgm:t>
    </dgm:pt>
    <dgm:pt modelId="{1B874F6C-6E64-4359-949F-01658BAA669C}" type="parTrans" cxnId="{31BDFF22-5E27-414F-841E-22D83A54FC98}">
      <dgm:prSet custT="1"/>
      <dgm:spPr/>
      <dgm:t>
        <a:bodyPr/>
        <a:lstStyle/>
        <a:p>
          <a:endParaRPr lang="en-GB" sz="900"/>
        </a:p>
      </dgm:t>
    </dgm:pt>
    <dgm:pt modelId="{DA572468-E9F6-4351-84B8-D04A03BE5547}" type="sibTrans" cxnId="{31BDFF22-5E27-414F-841E-22D83A54FC98}">
      <dgm:prSet/>
      <dgm:spPr/>
      <dgm:t>
        <a:bodyPr/>
        <a:lstStyle/>
        <a:p>
          <a:endParaRPr lang="en-GB"/>
        </a:p>
      </dgm:t>
    </dgm:pt>
    <dgm:pt modelId="{BC82BEA2-1693-4164-B8FA-1E4D871DFC01}">
      <dgm:prSet custT="1"/>
      <dgm:spPr>
        <a:solidFill>
          <a:srgbClr val="EC0677"/>
        </a:solidFill>
      </dgm:spPr>
      <dgm:t>
        <a:bodyPr/>
        <a:lstStyle/>
        <a:p>
          <a:r>
            <a:rPr lang="en-GB" sz="1400" dirty="0" smtClean="0"/>
            <a:t>Leadership</a:t>
          </a:r>
          <a:endParaRPr lang="en-GB" sz="1400" dirty="0"/>
        </a:p>
      </dgm:t>
    </dgm:pt>
    <dgm:pt modelId="{BA845B4C-D97F-4C59-84BA-9EBFB0BF949A}" type="parTrans" cxnId="{63A41453-9975-4958-AEFB-F5F668888C28}">
      <dgm:prSet custT="1"/>
      <dgm:spPr/>
      <dgm:t>
        <a:bodyPr/>
        <a:lstStyle/>
        <a:p>
          <a:endParaRPr lang="en-GB" sz="900"/>
        </a:p>
      </dgm:t>
    </dgm:pt>
    <dgm:pt modelId="{11A62DDF-E973-4D4C-9BF0-AA9E074B95A5}" type="sibTrans" cxnId="{63A41453-9975-4958-AEFB-F5F668888C28}">
      <dgm:prSet/>
      <dgm:spPr/>
      <dgm:t>
        <a:bodyPr/>
        <a:lstStyle/>
        <a:p>
          <a:endParaRPr lang="en-GB"/>
        </a:p>
      </dgm:t>
    </dgm:pt>
    <dgm:pt modelId="{BA1CA4CB-B71A-4947-8628-D1EADBC2899F}">
      <dgm:prSet custT="1"/>
      <dgm:spPr/>
      <dgm:t>
        <a:bodyPr/>
        <a:lstStyle/>
        <a:p>
          <a:r>
            <a:rPr lang="en-GB" sz="1600" dirty="0" smtClean="0"/>
            <a:t>Decision</a:t>
          </a:r>
          <a:r>
            <a:rPr lang="en-GB" sz="1100" dirty="0" smtClean="0"/>
            <a:t> </a:t>
          </a:r>
          <a:r>
            <a:rPr lang="en-GB" sz="1600" dirty="0" smtClean="0"/>
            <a:t>Making</a:t>
          </a:r>
          <a:endParaRPr lang="en-GB" sz="1100" dirty="0"/>
        </a:p>
      </dgm:t>
    </dgm:pt>
    <dgm:pt modelId="{49E1832A-8B89-4714-879E-5DDED3D434A6}" type="parTrans" cxnId="{49C64ADD-3EF6-4668-BCB2-4B5D3487669B}">
      <dgm:prSet custT="1"/>
      <dgm:spPr/>
      <dgm:t>
        <a:bodyPr/>
        <a:lstStyle/>
        <a:p>
          <a:endParaRPr lang="en-GB" sz="900"/>
        </a:p>
      </dgm:t>
    </dgm:pt>
    <dgm:pt modelId="{FF659E29-24B0-4873-86D3-8CE840CDAD7B}" type="sibTrans" cxnId="{49C64ADD-3EF6-4668-BCB2-4B5D3487669B}">
      <dgm:prSet/>
      <dgm:spPr/>
      <dgm:t>
        <a:bodyPr/>
        <a:lstStyle/>
        <a:p>
          <a:endParaRPr lang="en-GB"/>
        </a:p>
      </dgm:t>
    </dgm:pt>
    <dgm:pt modelId="{2C2ECC55-DEE8-4A98-B9D1-C4999DA3F5A5}">
      <dgm:prSet custT="1"/>
      <dgm:spPr>
        <a:solidFill>
          <a:srgbClr val="0095DA"/>
        </a:solidFill>
      </dgm:spPr>
      <dgm:t>
        <a:bodyPr/>
        <a:lstStyle/>
        <a:p>
          <a:r>
            <a:rPr lang="en-GB" sz="1200" dirty="0" smtClean="0"/>
            <a:t>Time</a:t>
          </a:r>
          <a:r>
            <a:rPr lang="en-GB" sz="1050" dirty="0" smtClean="0"/>
            <a:t> </a:t>
          </a:r>
          <a:r>
            <a:rPr lang="en-GB" sz="900" dirty="0" smtClean="0"/>
            <a:t>Management</a:t>
          </a:r>
          <a:endParaRPr lang="en-GB" sz="900" dirty="0"/>
        </a:p>
      </dgm:t>
    </dgm:pt>
    <dgm:pt modelId="{D46B4452-00A6-46D6-BD16-5B267D4E9B32}" type="parTrans" cxnId="{02262A57-29F3-4146-BEB8-4DF86E3D4A5B}">
      <dgm:prSet custT="1"/>
      <dgm:spPr/>
      <dgm:t>
        <a:bodyPr/>
        <a:lstStyle/>
        <a:p>
          <a:endParaRPr lang="en-GB" sz="900"/>
        </a:p>
      </dgm:t>
    </dgm:pt>
    <dgm:pt modelId="{B2BD3ECA-2902-4FA1-A3DD-4330A56E29BA}" type="sibTrans" cxnId="{02262A57-29F3-4146-BEB8-4DF86E3D4A5B}">
      <dgm:prSet/>
      <dgm:spPr/>
      <dgm:t>
        <a:bodyPr/>
        <a:lstStyle/>
        <a:p>
          <a:endParaRPr lang="en-GB"/>
        </a:p>
      </dgm:t>
    </dgm:pt>
    <dgm:pt modelId="{6B13EA6B-FADF-40A4-81AB-DD33125CF897}" type="pres">
      <dgm:prSet presAssocID="{1C21ABA4-FFFC-47DD-B7A3-63F04241F6E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D0D4D28-9311-4FC7-A629-31D241A03B9C}" type="pres">
      <dgm:prSet presAssocID="{85225157-B73A-4CFB-A5F0-3937E55F27C6}" presName="centerShape" presStyleLbl="node0" presStyleIdx="0" presStyleCnt="1" custScaleX="505446" custScaleY="505446" custLinFactNeighborX="-1516" custLinFactNeighborY="-1242"/>
      <dgm:spPr/>
      <dgm:t>
        <a:bodyPr/>
        <a:lstStyle/>
        <a:p>
          <a:endParaRPr lang="en-GB"/>
        </a:p>
      </dgm:t>
    </dgm:pt>
    <dgm:pt modelId="{685A0577-8C25-4A4D-BAAC-83B703869068}" type="pres">
      <dgm:prSet presAssocID="{FDE9BADE-6D8E-45BB-80D1-1450519AB7F9}" presName="Name9" presStyleLbl="parChTrans1D2" presStyleIdx="0" presStyleCnt="14"/>
      <dgm:spPr/>
      <dgm:t>
        <a:bodyPr/>
        <a:lstStyle/>
        <a:p>
          <a:endParaRPr lang="en-GB"/>
        </a:p>
      </dgm:t>
    </dgm:pt>
    <dgm:pt modelId="{6E66B3C0-0240-4DFB-A09C-B87554279A65}" type="pres">
      <dgm:prSet presAssocID="{FDE9BADE-6D8E-45BB-80D1-1450519AB7F9}" presName="connTx" presStyleLbl="parChTrans1D2" presStyleIdx="0" presStyleCnt="14"/>
      <dgm:spPr/>
      <dgm:t>
        <a:bodyPr/>
        <a:lstStyle/>
        <a:p>
          <a:endParaRPr lang="en-GB"/>
        </a:p>
      </dgm:t>
    </dgm:pt>
    <dgm:pt modelId="{BC9E92B9-24CF-45B0-B1D0-43AEC5C62EC3}" type="pres">
      <dgm:prSet presAssocID="{1E604EE7-04A3-45DC-B404-5CDC34BE03A8}" presName="node" presStyleLbl="node1" presStyleIdx="0" presStyleCnt="14" custScaleX="179163" custScaleY="17547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8A59864-B03A-41F2-A402-23A2A5E47F0C}" type="pres">
      <dgm:prSet presAssocID="{ED32C2DA-4109-4A29-B539-C1BF72A30450}" presName="Name9" presStyleLbl="parChTrans1D2" presStyleIdx="1" presStyleCnt="14"/>
      <dgm:spPr/>
      <dgm:t>
        <a:bodyPr/>
        <a:lstStyle/>
        <a:p>
          <a:endParaRPr lang="en-GB"/>
        </a:p>
      </dgm:t>
    </dgm:pt>
    <dgm:pt modelId="{D6A1B7AE-B3CA-4617-9E0B-CB54CD4F20AE}" type="pres">
      <dgm:prSet presAssocID="{ED32C2DA-4109-4A29-B539-C1BF72A30450}" presName="connTx" presStyleLbl="parChTrans1D2" presStyleIdx="1" presStyleCnt="14"/>
      <dgm:spPr/>
      <dgm:t>
        <a:bodyPr/>
        <a:lstStyle/>
        <a:p>
          <a:endParaRPr lang="en-GB"/>
        </a:p>
      </dgm:t>
    </dgm:pt>
    <dgm:pt modelId="{BD7B5963-AA39-4D65-B264-02D1D89BA655}" type="pres">
      <dgm:prSet presAssocID="{C9406175-9359-4D8B-AFAE-01C5A7E25F3A}" presName="node" presStyleLbl="node1" presStyleIdx="1" presStyleCnt="14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73C3805-30BC-441C-97E6-D12FFC35A818}" type="pres">
      <dgm:prSet presAssocID="{D3EADF80-BF1C-4CC5-AE3E-16A145CA58D2}" presName="Name9" presStyleLbl="parChTrans1D2" presStyleIdx="2" presStyleCnt="14"/>
      <dgm:spPr/>
      <dgm:t>
        <a:bodyPr/>
        <a:lstStyle/>
        <a:p>
          <a:endParaRPr lang="en-GB"/>
        </a:p>
      </dgm:t>
    </dgm:pt>
    <dgm:pt modelId="{BACED0DC-CFF3-4392-AF7C-101534D38307}" type="pres">
      <dgm:prSet presAssocID="{D3EADF80-BF1C-4CC5-AE3E-16A145CA58D2}" presName="connTx" presStyleLbl="parChTrans1D2" presStyleIdx="2" presStyleCnt="14"/>
      <dgm:spPr/>
      <dgm:t>
        <a:bodyPr/>
        <a:lstStyle/>
        <a:p>
          <a:endParaRPr lang="en-GB"/>
        </a:p>
      </dgm:t>
    </dgm:pt>
    <dgm:pt modelId="{C4E8431B-2213-4FE9-AE6B-1DD0963A9B43}" type="pres">
      <dgm:prSet presAssocID="{3445927A-3235-4077-B382-A4790E4A105A}" presName="node" presStyleLbl="node1" presStyleIdx="2" presStyleCnt="14" custScaleX="161051" custScaleY="161051" custRadScaleRad="99478" custRadScaleInc="-362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F9C6EA1-173B-460C-B618-0F19DF183B8A}" type="pres">
      <dgm:prSet presAssocID="{5F34EB32-36BA-4816-AFCE-118686615977}" presName="Name9" presStyleLbl="parChTrans1D2" presStyleIdx="3" presStyleCnt="14"/>
      <dgm:spPr/>
      <dgm:t>
        <a:bodyPr/>
        <a:lstStyle/>
        <a:p>
          <a:endParaRPr lang="en-GB"/>
        </a:p>
      </dgm:t>
    </dgm:pt>
    <dgm:pt modelId="{916707E9-0EBA-4740-8BC1-635F8BDAC8D8}" type="pres">
      <dgm:prSet presAssocID="{5F34EB32-36BA-4816-AFCE-118686615977}" presName="connTx" presStyleLbl="parChTrans1D2" presStyleIdx="3" presStyleCnt="14"/>
      <dgm:spPr/>
      <dgm:t>
        <a:bodyPr/>
        <a:lstStyle/>
        <a:p>
          <a:endParaRPr lang="en-GB"/>
        </a:p>
      </dgm:t>
    </dgm:pt>
    <dgm:pt modelId="{34C758A7-DE73-41DE-BE31-88629FA934F1}" type="pres">
      <dgm:prSet presAssocID="{098EB515-AA7D-49ED-B0DF-DBF231C208A9}" presName="node" presStyleLbl="node1" presStyleIdx="3" presStyleCnt="14" custScaleX="133100" custScaleY="133100" custRadScaleRad="99934" custRadScaleInc="-393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3BDBA62-226C-4AF4-A157-B1FBBE6BE2A3}" type="pres">
      <dgm:prSet presAssocID="{71785462-65A0-41A6-A539-D8EA1568377C}" presName="Name9" presStyleLbl="parChTrans1D2" presStyleIdx="4" presStyleCnt="14"/>
      <dgm:spPr/>
      <dgm:t>
        <a:bodyPr/>
        <a:lstStyle/>
        <a:p>
          <a:endParaRPr lang="en-GB"/>
        </a:p>
      </dgm:t>
    </dgm:pt>
    <dgm:pt modelId="{BD4684DA-F08D-4BFB-9196-F1E2BE9A1A3B}" type="pres">
      <dgm:prSet presAssocID="{71785462-65A0-41A6-A539-D8EA1568377C}" presName="connTx" presStyleLbl="parChTrans1D2" presStyleIdx="4" presStyleCnt="14"/>
      <dgm:spPr/>
      <dgm:t>
        <a:bodyPr/>
        <a:lstStyle/>
        <a:p>
          <a:endParaRPr lang="en-GB"/>
        </a:p>
      </dgm:t>
    </dgm:pt>
    <dgm:pt modelId="{005EFF64-F875-4F3B-9855-0AFD490FE3EB}" type="pres">
      <dgm:prSet presAssocID="{81358AC8-253A-4249-A88D-FA2C0265DC26}" presName="node" presStyleLbl="node1" presStyleIdx="4" presStyleCnt="14" custScaleX="147644" custScaleY="14470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A974CEE-6226-4FC1-83F5-09ABF3D68E86}" type="pres">
      <dgm:prSet presAssocID="{46200385-34B2-496F-ADC0-6142F1FC2593}" presName="Name9" presStyleLbl="parChTrans1D2" presStyleIdx="5" presStyleCnt="14"/>
      <dgm:spPr/>
      <dgm:t>
        <a:bodyPr/>
        <a:lstStyle/>
        <a:p>
          <a:endParaRPr lang="en-GB"/>
        </a:p>
      </dgm:t>
    </dgm:pt>
    <dgm:pt modelId="{CCC69D13-035A-411C-971A-11960AC6867F}" type="pres">
      <dgm:prSet presAssocID="{46200385-34B2-496F-ADC0-6142F1FC2593}" presName="connTx" presStyleLbl="parChTrans1D2" presStyleIdx="5" presStyleCnt="14"/>
      <dgm:spPr/>
      <dgm:t>
        <a:bodyPr/>
        <a:lstStyle/>
        <a:p>
          <a:endParaRPr lang="en-GB"/>
        </a:p>
      </dgm:t>
    </dgm:pt>
    <dgm:pt modelId="{CA48489E-6FB0-4EB9-94E1-E68F8911E917}" type="pres">
      <dgm:prSet presAssocID="{8E6BE7F4-F788-4718-9791-FA43F0548B90}" presName="node" presStyleLbl="node1" presStyleIdx="5" presStyleCnt="14" custScaleX="161051" custScaleY="16105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18883B5-8C69-4197-8CEE-CB78DAB8337D}" type="pres">
      <dgm:prSet presAssocID="{4BC0B2BE-CC3E-4709-99E1-0A726F84E534}" presName="Name9" presStyleLbl="parChTrans1D2" presStyleIdx="6" presStyleCnt="14"/>
      <dgm:spPr/>
      <dgm:t>
        <a:bodyPr/>
        <a:lstStyle/>
        <a:p>
          <a:endParaRPr lang="en-GB"/>
        </a:p>
      </dgm:t>
    </dgm:pt>
    <dgm:pt modelId="{0FE525F6-AECF-45CB-88F7-3731FFEDFF9E}" type="pres">
      <dgm:prSet presAssocID="{4BC0B2BE-CC3E-4709-99E1-0A726F84E534}" presName="connTx" presStyleLbl="parChTrans1D2" presStyleIdx="6" presStyleCnt="14"/>
      <dgm:spPr/>
      <dgm:t>
        <a:bodyPr/>
        <a:lstStyle/>
        <a:p>
          <a:endParaRPr lang="en-GB"/>
        </a:p>
      </dgm:t>
    </dgm:pt>
    <dgm:pt modelId="{C6BB7D1E-96CA-4380-A828-706CA4E32C15}" type="pres">
      <dgm:prSet presAssocID="{93FAA904-220C-4A47-985C-D9EDB5687E04}" presName="node" presStyleLbl="node1" presStyleIdx="6" presStyleCnt="14" custScaleX="133100" custScaleY="133100" custRadScaleRad="98006" custRadScaleInc="-96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BABE8A6-3D43-4866-82CF-AFF8AD6B0FCA}" type="pres">
      <dgm:prSet presAssocID="{9F24D20F-D0F8-4367-B41A-19C3EAA0C360}" presName="Name9" presStyleLbl="parChTrans1D2" presStyleIdx="7" presStyleCnt="14"/>
      <dgm:spPr/>
      <dgm:t>
        <a:bodyPr/>
        <a:lstStyle/>
        <a:p>
          <a:endParaRPr lang="en-GB"/>
        </a:p>
      </dgm:t>
    </dgm:pt>
    <dgm:pt modelId="{4D7769E6-3615-497C-BB97-F0E926112DD4}" type="pres">
      <dgm:prSet presAssocID="{9F24D20F-D0F8-4367-B41A-19C3EAA0C360}" presName="connTx" presStyleLbl="parChTrans1D2" presStyleIdx="7" presStyleCnt="14"/>
      <dgm:spPr/>
      <dgm:t>
        <a:bodyPr/>
        <a:lstStyle/>
        <a:p>
          <a:endParaRPr lang="en-GB"/>
        </a:p>
      </dgm:t>
    </dgm:pt>
    <dgm:pt modelId="{4F78C567-7E94-4F29-B6F6-F424D7117EE1}" type="pres">
      <dgm:prSet presAssocID="{94354E99-FB02-4521-B827-392BF0E4BBAE}" presName="node" presStyleLbl="node1" presStyleIdx="7" presStyleCnt="14" custScaleX="146410" custScaleY="1464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7AE48CB-431D-4081-ACCC-DCF377FB24A2}" type="pres">
      <dgm:prSet presAssocID="{B606FDE8-707C-40D5-8CA1-EC1182044BB0}" presName="Name9" presStyleLbl="parChTrans1D2" presStyleIdx="8" presStyleCnt="14"/>
      <dgm:spPr/>
      <dgm:t>
        <a:bodyPr/>
        <a:lstStyle/>
        <a:p>
          <a:endParaRPr lang="en-GB"/>
        </a:p>
      </dgm:t>
    </dgm:pt>
    <dgm:pt modelId="{36E265AA-D79C-4386-98DC-E10A5A145EAA}" type="pres">
      <dgm:prSet presAssocID="{B606FDE8-707C-40D5-8CA1-EC1182044BB0}" presName="connTx" presStyleLbl="parChTrans1D2" presStyleIdx="8" presStyleCnt="14"/>
      <dgm:spPr/>
      <dgm:t>
        <a:bodyPr/>
        <a:lstStyle/>
        <a:p>
          <a:endParaRPr lang="en-GB"/>
        </a:p>
      </dgm:t>
    </dgm:pt>
    <dgm:pt modelId="{C1687293-60A3-43B7-A239-04E5A9AD6D83}" type="pres">
      <dgm:prSet presAssocID="{408C38AF-4230-46FB-B797-35D55D8C3B50}" presName="node" presStyleLbl="node1" presStyleIdx="8" presStyleCnt="14" custScaleX="146410" custScaleY="1464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53573F0-2170-47DC-815F-E35B87D206A6}" type="pres">
      <dgm:prSet presAssocID="{E0118EF4-3076-4458-BCC0-74FEE5A13B95}" presName="Name9" presStyleLbl="parChTrans1D2" presStyleIdx="9" presStyleCnt="14"/>
      <dgm:spPr/>
      <dgm:t>
        <a:bodyPr/>
        <a:lstStyle/>
        <a:p>
          <a:endParaRPr lang="en-GB"/>
        </a:p>
      </dgm:t>
    </dgm:pt>
    <dgm:pt modelId="{DF9D20AF-E543-4C09-A443-D2E75A1CFB59}" type="pres">
      <dgm:prSet presAssocID="{E0118EF4-3076-4458-BCC0-74FEE5A13B95}" presName="connTx" presStyleLbl="parChTrans1D2" presStyleIdx="9" presStyleCnt="14"/>
      <dgm:spPr/>
      <dgm:t>
        <a:bodyPr/>
        <a:lstStyle/>
        <a:p>
          <a:endParaRPr lang="en-GB"/>
        </a:p>
      </dgm:t>
    </dgm:pt>
    <dgm:pt modelId="{2A3EF14B-BFA8-4423-BF30-D1ACBFDEC89C}" type="pres">
      <dgm:prSet presAssocID="{5B7C5240-0298-470E-966A-42EBFF844952}" presName="node" presStyleLbl="node1" presStyleIdx="9" presStyleCnt="14" custScaleX="161051" custScaleY="16105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3E9F6D9-D7A8-4C9B-BD70-2C6E6C00570E}" type="pres">
      <dgm:prSet presAssocID="{1B874F6C-6E64-4359-949F-01658BAA669C}" presName="Name9" presStyleLbl="parChTrans1D2" presStyleIdx="10" presStyleCnt="14"/>
      <dgm:spPr/>
      <dgm:t>
        <a:bodyPr/>
        <a:lstStyle/>
        <a:p>
          <a:endParaRPr lang="en-GB"/>
        </a:p>
      </dgm:t>
    </dgm:pt>
    <dgm:pt modelId="{68376331-8054-463E-A41D-66F17D093E68}" type="pres">
      <dgm:prSet presAssocID="{1B874F6C-6E64-4359-949F-01658BAA669C}" presName="connTx" presStyleLbl="parChTrans1D2" presStyleIdx="10" presStyleCnt="14"/>
      <dgm:spPr/>
      <dgm:t>
        <a:bodyPr/>
        <a:lstStyle/>
        <a:p>
          <a:endParaRPr lang="en-GB"/>
        </a:p>
      </dgm:t>
    </dgm:pt>
    <dgm:pt modelId="{CA0915E3-5245-48F9-A174-3904BC202FB6}" type="pres">
      <dgm:prSet presAssocID="{8315BB59-9BDC-4302-932E-486C83B55696}" presName="node" presStyleLbl="node1" presStyleIdx="10" presStyleCnt="14" custScaleX="161051" custScaleY="161051" custRadScaleRad="102263" custRadScaleInc="1484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3B1690A-A135-47F4-8A26-73AB7E4D6345}" type="pres">
      <dgm:prSet presAssocID="{BA845B4C-D97F-4C59-84BA-9EBFB0BF949A}" presName="Name9" presStyleLbl="parChTrans1D2" presStyleIdx="11" presStyleCnt="14"/>
      <dgm:spPr/>
      <dgm:t>
        <a:bodyPr/>
        <a:lstStyle/>
        <a:p>
          <a:endParaRPr lang="en-GB"/>
        </a:p>
      </dgm:t>
    </dgm:pt>
    <dgm:pt modelId="{A111BB3F-B8E4-4190-928D-3DE9A4869A94}" type="pres">
      <dgm:prSet presAssocID="{BA845B4C-D97F-4C59-84BA-9EBFB0BF949A}" presName="connTx" presStyleLbl="parChTrans1D2" presStyleIdx="11" presStyleCnt="14"/>
      <dgm:spPr/>
      <dgm:t>
        <a:bodyPr/>
        <a:lstStyle/>
        <a:p>
          <a:endParaRPr lang="en-GB"/>
        </a:p>
      </dgm:t>
    </dgm:pt>
    <dgm:pt modelId="{366C5D5F-3AC9-4F5D-9700-0839C493D54A}" type="pres">
      <dgm:prSet presAssocID="{BC82BEA2-1693-4164-B8FA-1E4D871DFC01}" presName="node" presStyleLbl="node1" presStyleIdx="11" presStyleCnt="14" custScaleX="170897" custScaleY="16105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767FC45-E785-473E-8DAE-56AA6B33F089}" type="pres">
      <dgm:prSet presAssocID="{49E1832A-8B89-4714-879E-5DDED3D434A6}" presName="Name9" presStyleLbl="parChTrans1D2" presStyleIdx="12" presStyleCnt="14"/>
      <dgm:spPr/>
      <dgm:t>
        <a:bodyPr/>
        <a:lstStyle/>
        <a:p>
          <a:endParaRPr lang="en-GB"/>
        </a:p>
      </dgm:t>
    </dgm:pt>
    <dgm:pt modelId="{FD8C558E-ACDA-4946-9743-382C6CFA39D7}" type="pres">
      <dgm:prSet presAssocID="{49E1832A-8B89-4714-879E-5DDED3D434A6}" presName="connTx" presStyleLbl="parChTrans1D2" presStyleIdx="12" presStyleCnt="14"/>
      <dgm:spPr/>
      <dgm:t>
        <a:bodyPr/>
        <a:lstStyle/>
        <a:p>
          <a:endParaRPr lang="en-GB"/>
        </a:p>
      </dgm:t>
    </dgm:pt>
    <dgm:pt modelId="{308E96CE-FBAA-4F15-B320-43D96554A3FB}" type="pres">
      <dgm:prSet presAssocID="{BA1CA4CB-B71A-4947-8628-D1EADBC2899F}" presName="node" presStyleLbl="node1" presStyleIdx="12" presStyleCnt="14" custScaleX="161051" custScaleY="16105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7893E00-909B-49EA-AD4F-C80ED4D853D2}" type="pres">
      <dgm:prSet presAssocID="{D46B4452-00A6-46D6-BD16-5B267D4E9B32}" presName="Name9" presStyleLbl="parChTrans1D2" presStyleIdx="13" presStyleCnt="14"/>
      <dgm:spPr/>
      <dgm:t>
        <a:bodyPr/>
        <a:lstStyle/>
        <a:p>
          <a:endParaRPr lang="en-GB"/>
        </a:p>
      </dgm:t>
    </dgm:pt>
    <dgm:pt modelId="{FB29CADB-F3EA-4A6F-9ED8-B9C04679D606}" type="pres">
      <dgm:prSet presAssocID="{D46B4452-00A6-46D6-BD16-5B267D4E9B32}" presName="connTx" presStyleLbl="parChTrans1D2" presStyleIdx="13" presStyleCnt="14"/>
      <dgm:spPr/>
      <dgm:t>
        <a:bodyPr/>
        <a:lstStyle/>
        <a:p>
          <a:endParaRPr lang="en-GB"/>
        </a:p>
      </dgm:t>
    </dgm:pt>
    <dgm:pt modelId="{CDC53572-F627-4A64-B996-74DCA2098ED8}" type="pres">
      <dgm:prSet presAssocID="{2C2ECC55-DEE8-4A98-B9D1-C4999DA3F5A5}" presName="node" presStyleLbl="node1" presStyleIdx="13" presStyleCnt="14" custScaleX="133100" custScaleY="133100" custRadScaleRad="100141" custRadScaleInc="-470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3A41453-9975-4958-AEFB-F5F668888C28}" srcId="{85225157-B73A-4CFB-A5F0-3937E55F27C6}" destId="{BC82BEA2-1693-4164-B8FA-1E4D871DFC01}" srcOrd="11" destOrd="0" parTransId="{BA845B4C-D97F-4C59-84BA-9EBFB0BF949A}" sibTransId="{11A62DDF-E973-4D4C-9BF0-AA9E074B95A5}"/>
    <dgm:cxn modelId="{FF290087-18D5-4EF5-9AB2-B9A253E74716}" type="presOf" srcId="{B606FDE8-707C-40D5-8CA1-EC1182044BB0}" destId="{36E265AA-D79C-4386-98DC-E10A5A145EAA}" srcOrd="1" destOrd="0" presId="urn:microsoft.com/office/officeart/2005/8/layout/radial1"/>
    <dgm:cxn modelId="{D7118150-273B-4A88-87F2-BB14ACFFC400}" type="presOf" srcId="{4BC0B2BE-CC3E-4709-99E1-0A726F84E534}" destId="{918883B5-8C69-4197-8CEE-CB78DAB8337D}" srcOrd="0" destOrd="0" presId="urn:microsoft.com/office/officeart/2005/8/layout/radial1"/>
    <dgm:cxn modelId="{3A5ACC2B-4C61-4A53-9683-AE56EE10E295}" type="presOf" srcId="{5F34EB32-36BA-4816-AFCE-118686615977}" destId="{916707E9-0EBA-4740-8BC1-635F8BDAC8D8}" srcOrd="1" destOrd="0" presId="urn:microsoft.com/office/officeart/2005/8/layout/radial1"/>
    <dgm:cxn modelId="{5AEEC2F6-7868-4BB9-AC9B-64BF687F4F70}" type="presOf" srcId="{94354E99-FB02-4521-B827-392BF0E4BBAE}" destId="{4F78C567-7E94-4F29-B6F6-F424D7117EE1}" srcOrd="0" destOrd="0" presId="urn:microsoft.com/office/officeart/2005/8/layout/radial1"/>
    <dgm:cxn modelId="{E4D10772-B958-4C76-B140-DD848A810528}" type="presOf" srcId="{5F34EB32-36BA-4816-AFCE-118686615977}" destId="{CF9C6EA1-173B-460C-B618-0F19DF183B8A}" srcOrd="0" destOrd="0" presId="urn:microsoft.com/office/officeart/2005/8/layout/radial1"/>
    <dgm:cxn modelId="{C99039E5-A403-4070-AF3E-C33ABD62DA9B}" type="presOf" srcId="{4BC0B2BE-CC3E-4709-99E1-0A726F84E534}" destId="{0FE525F6-AECF-45CB-88F7-3731FFEDFF9E}" srcOrd="1" destOrd="0" presId="urn:microsoft.com/office/officeart/2005/8/layout/radial1"/>
    <dgm:cxn modelId="{093D6793-7398-47EE-BF34-1F8E298397C5}" type="presOf" srcId="{9F24D20F-D0F8-4367-B41A-19C3EAA0C360}" destId="{2BABE8A6-3D43-4866-82CF-AFF8AD6B0FCA}" srcOrd="0" destOrd="0" presId="urn:microsoft.com/office/officeart/2005/8/layout/radial1"/>
    <dgm:cxn modelId="{A8DF2A87-F848-46A5-8F61-36D4BB253DF1}" srcId="{85225157-B73A-4CFB-A5F0-3937E55F27C6}" destId="{098EB515-AA7D-49ED-B0DF-DBF231C208A9}" srcOrd="3" destOrd="0" parTransId="{5F34EB32-36BA-4816-AFCE-118686615977}" sibTransId="{978A74AC-3ACC-406E-BF99-2D706DBCD525}"/>
    <dgm:cxn modelId="{261F14B4-4391-4935-88C0-FBC17C32E646}" type="presOf" srcId="{ED32C2DA-4109-4A29-B539-C1BF72A30450}" destId="{D6A1B7AE-B3CA-4617-9E0B-CB54CD4F20AE}" srcOrd="1" destOrd="0" presId="urn:microsoft.com/office/officeart/2005/8/layout/radial1"/>
    <dgm:cxn modelId="{6729027E-4BE0-4644-806A-9FFAE9C5D6D3}" type="presOf" srcId="{D46B4452-00A6-46D6-BD16-5B267D4E9B32}" destId="{FB29CADB-F3EA-4A6F-9ED8-B9C04679D606}" srcOrd="1" destOrd="0" presId="urn:microsoft.com/office/officeart/2005/8/layout/radial1"/>
    <dgm:cxn modelId="{CD241948-5BD3-4534-B585-0C3FC166ACA5}" type="presOf" srcId="{1B874F6C-6E64-4359-949F-01658BAA669C}" destId="{68376331-8054-463E-A41D-66F17D093E68}" srcOrd="1" destOrd="0" presId="urn:microsoft.com/office/officeart/2005/8/layout/radial1"/>
    <dgm:cxn modelId="{D5273F73-E7B7-4F7B-91C2-687474560D37}" type="presOf" srcId="{ED32C2DA-4109-4A29-B539-C1BF72A30450}" destId="{F8A59864-B03A-41F2-A402-23A2A5E47F0C}" srcOrd="0" destOrd="0" presId="urn:microsoft.com/office/officeart/2005/8/layout/radial1"/>
    <dgm:cxn modelId="{49C64ADD-3EF6-4668-BCB2-4B5D3487669B}" srcId="{85225157-B73A-4CFB-A5F0-3937E55F27C6}" destId="{BA1CA4CB-B71A-4947-8628-D1EADBC2899F}" srcOrd="12" destOrd="0" parTransId="{49E1832A-8B89-4714-879E-5DDED3D434A6}" sibTransId="{FF659E29-24B0-4873-86D3-8CE840CDAD7B}"/>
    <dgm:cxn modelId="{608B5DC4-7A22-4517-8CC6-F4863C87B383}" type="presOf" srcId="{FDE9BADE-6D8E-45BB-80D1-1450519AB7F9}" destId="{6E66B3C0-0240-4DFB-A09C-B87554279A65}" srcOrd="1" destOrd="0" presId="urn:microsoft.com/office/officeart/2005/8/layout/radial1"/>
    <dgm:cxn modelId="{D11A8B19-D835-41B4-8208-25278367F55C}" type="presOf" srcId="{9F24D20F-D0F8-4367-B41A-19C3EAA0C360}" destId="{4D7769E6-3615-497C-BB97-F0E926112DD4}" srcOrd="1" destOrd="0" presId="urn:microsoft.com/office/officeart/2005/8/layout/radial1"/>
    <dgm:cxn modelId="{2F58DBFA-7F0F-47F9-8C4D-317C5D0D69CF}" type="presOf" srcId="{46200385-34B2-496F-ADC0-6142F1FC2593}" destId="{7A974CEE-6226-4FC1-83F5-09ABF3D68E86}" srcOrd="0" destOrd="0" presId="urn:microsoft.com/office/officeart/2005/8/layout/radial1"/>
    <dgm:cxn modelId="{7A50ED8D-E4EB-4D80-B724-2C8598F7B883}" type="presOf" srcId="{B606FDE8-707C-40D5-8CA1-EC1182044BB0}" destId="{47AE48CB-431D-4081-ACCC-DCF377FB24A2}" srcOrd="0" destOrd="0" presId="urn:microsoft.com/office/officeart/2005/8/layout/radial1"/>
    <dgm:cxn modelId="{297F0C0B-6E7C-420F-890F-2117C7FA40FB}" srcId="{85225157-B73A-4CFB-A5F0-3937E55F27C6}" destId="{408C38AF-4230-46FB-B797-35D55D8C3B50}" srcOrd="8" destOrd="0" parTransId="{B606FDE8-707C-40D5-8CA1-EC1182044BB0}" sibTransId="{A1256CE7-1D79-40C7-A8B9-A37940B840CC}"/>
    <dgm:cxn modelId="{31BDFF22-5E27-414F-841E-22D83A54FC98}" srcId="{85225157-B73A-4CFB-A5F0-3937E55F27C6}" destId="{8315BB59-9BDC-4302-932E-486C83B55696}" srcOrd="10" destOrd="0" parTransId="{1B874F6C-6E64-4359-949F-01658BAA669C}" sibTransId="{DA572468-E9F6-4351-84B8-D04A03BE5547}"/>
    <dgm:cxn modelId="{F07BFAC4-5581-45AC-B9B7-5C4C36C618C1}" type="presOf" srcId="{46200385-34B2-496F-ADC0-6142F1FC2593}" destId="{CCC69D13-035A-411C-971A-11960AC6867F}" srcOrd="1" destOrd="0" presId="urn:microsoft.com/office/officeart/2005/8/layout/radial1"/>
    <dgm:cxn modelId="{29F91379-804E-4D90-8C91-3F61C04DF7B5}" type="presOf" srcId="{71785462-65A0-41A6-A539-D8EA1568377C}" destId="{A3BDBA62-226C-4AF4-A157-B1FBBE6BE2A3}" srcOrd="0" destOrd="0" presId="urn:microsoft.com/office/officeart/2005/8/layout/radial1"/>
    <dgm:cxn modelId="{50C89776-8467-4245-B9B8-1D1B10ED3F2E}" type="presOf" srcId="{D46B4452-00A6-46D6-BD16-5B267D4E9B32}" destId="{97893E00-909B-49EA-AD4F-C80ED4D853D2}" srcOrd="0" destOrd="0" presId="urn:microsoft.com/office/officeart/2005/8/layout/radial1"/>
    <dgm:cxn modelId="{E2467DA0-DFFE-4F33-BCA2-B3143B5A15C0}" type="presOf" srcId="{1B874F6C-6E64-4359-949F-01658BAA669C}" destId="{63E9F6D9-D7A8-4C9B-BD70-2C6E6C00570E}" srcOrd="0" destOrd="0" presId="urn:microsoft.com/office/officeart/2005/8/layout/radial1"/>
    <dgm:cxn modelId="{0B39C569-C9D7-493A-9B90-D648F5669534}" srcId="{85225157-B73A-4CFB-A5F0-3937E55F27C6}" destId="{3445927A-3235-4077-B382-A4790E4A105A}" srcOrd="2" destOrd="0" parTransId="{D3EADF80-BF1C-4CC5-AE3E-16A145CA58D2}" sibTransId="{0B40EA0E-22E7-4556-94AD-E2FC96201130}"/>
    <dgm:cxn modelId="{3D06DB3D-D808-48C3-90C5-F5341D2A9891}" type="presOf" srcId="{3445927A-3235-4077-B382-A4790E4A105A}" destId="{C4E8431B-2213-4FE9-AE6B-1DD0963A9B43}" srcOrd="0" destOrd="0" presId="urn:microsoft.com/office/officeart/2005/8/layout/radial1"/>
    <dgm:cxn modelId="{145CC449-D2E2-4C3A-BCA9-3B80881CA005}" type="presOf" srcId="{71785462-65A0-41A6-A539-D8EA1568377C}" destId="{BD4684DA-F08D-4BFB-9196-F1E2BE9A1A3B}" srcOrd="1" destOrd="0" presId="urn:microsoft.com/office/officeart/2005/8/layout/radial1"/>
    <dgm:cxn modelId="{FFFBD2F5-A518-4F46-96B5-D9929C581E36}" type="presOf" srcId="{1E604EE7-04A3-45DC-B404-5CDC34BE03A8}" destId="{BC9E92B9-24CF-45B0-B1D0-43AEC5C62EC3}" srcOrd="0" destOrd="0" presId="urn:microsoft.com/office/officeart/2005/8/layout/radial1"/>
    <dgm:cxn modelId="{96F9E856-AE0A-45FE-9BC1-91936AB5D8AF}" type="presOf" srcId="{49E1832A-8B89-4714-879E-5DDED3D434A6}" destId="{2767FC45-E785-473E-8DAE-56AA6B33F089}" srcOrd="0" destOrd="0" presId="urn:microsoft.com/office/officeart/2005/8/layout/radial1"/>
    <dgm:cxn modelId="{20FB13D5-7270-45DE-9197-4D2476B675BD}" type="presOf" srcId="{49E1832A-8B89-4714-879E-5DDED3D434A6}" destId="{FD8C558E-ACDA-4946-9743-382C6CFA39D7}" srcOrd="1" destOrd="0" presId="urn:microsoft.com/office/officeart/2005/8/layout/radial1"/>
    <dgm:cxn modelId="{02262A57-29F3-4146-BEB8-4DF86E3D4A5B}" srcId="{85225157-B73A-4CFB-A5F0-3937E55F27C6}" destId="{2C2ECC55-DEE8-4A98-B9D1-C4999DA3F5A5}" srcOrd="13" destOrd="0" parTransId="{D46B4452-00A6-46D6-BD16-5B267D4E9B32}" sibTransId="{B2BD3ECA-2902-4FA1-A3DD-4330A56E29BA}"/>
    <dgm:cxn modelId="{A3C9ABBD-4402-42AD-90A5-1AA029C84EE0}" srcId="{1C21ABA4-FFFC-47DD-B7A3-63F04241F6EB}" destId="{85225157-B73A-4CFB-A5F0-3937E55F27C6}" srcOrd="0" destOrd="0" parTransId="{454308F8-8825-48A4-B8FF-06AED9DD37BC}" sibTransId="{B03F9599-1735-4E49-9E71-41C7005AB2ED}"/>
    <dgm:cxn modelId="{1E37E183-A844-489A-B3CF-4C9998AF8E50}" srcId="{85225157-B73A-4CFB-A5F0-3937E55F27C6}" destId="{8E6BE7F4-F788-4718-9791-FA43F0548B90}" srcOrd="5" destOrd="0" parTransId="{46200385-34B2-496F-ADC0-6142F1FC2593}" sibTransId="{1EBFA32E-B2D2-4ACD-83AE-A007377BD920}"/>
    <dgm:cxn modelId="{122D023E-A268-44E6-9DD1-15E758AC3570}" type="presOf" srcId="{2C2ECC55-DEE8-4A98-B9D1-C4999DA3F5A5}" destId="{CDC53572-F627-4A64-B996-74DCA2098ED8}" srcOrd="0" destOrd="0" presId="urn:microsoft.com/office/officeart/2005/8/layout/radial1"/>
    <dgm:cxn modelId="{4FC5B52D-776E-4FFE-A72A-2210CD0C7C24}" type="presOf" srcId="{D3EADF80-BF1C-4CC5-AE3E-16A145CA58D2}" destId="{BACED0DC-CFF3-4392-AF7C-101534D38307}" srcOrd="1" destOrd="0" presId="urn:microsoft.com/office/officeart/2005/8/layout/radial1"/>
    <dgm:cxn modelId="{1750F0E7-CA53-4DB6-8C5B-0A85BBAAFBB9}" type="presOf" srcId="{D3EADF80-BF1C-4CC5-AE3E-16A145CA58D2}" destId="{F73C3805-30BC-441C-97E6-D12FFC35A818}" srcOrd="0" destOrd="0" presId="urn:microsoft.com/office/officeart/2005/8/layout/radial1"/>
    <dgm:cxn modelId="{F7DA0F8C-3000-4419-A4D0-435FE6085E08}" srcId="{85225157-B73A-4CFB-A5F0-3937E55F27C6}" destId="{1E604EE7-04A3-45DC-B404-5CDC34BE03A8}" srcOrd="0" destOrd="0" parTransId="{FDE9BADE-6D8E-45BB-80D1-1450519AB7F9}" sibTransId="{219B3B2E-5176-46AD-BA87-C1A0531CF56D}"/>
    <dgm:cxn modelId="{733CAED2-8EB1-4BA9-8E7B-164BC4701FE2}" srcId="{85225157-B73A-4CFB-A5F0-3937E55F27C6}" destId="{5B7C5240-0298-470E-966A-42EBFF844952}" srcOrd="9" destOrd="0" parTransId="{E0118EF4-3076-4458-BCC0-74FEE5A13B95}" sibTransId="{4220A093-BC89-4805-B0E4-45FD458CD584}"/>
    <dgm:cxn modelId="{BF804D50-38ED-43EC-8884-F667F4DF3FC3}" type="presOf" srcId="{408C38AF-4230-46FB-B797-35D55D8C3B50}" destId="{C1687293-60A3-43B7-A239-04E5A9AD6D83}" srcOrd="0" destOrd="0" presId="urn:microsoft.com/office/officeart/2005/8/layout/radial1"/>
    <dgm:cxn modelId="{66BE10E8-C520-4A1D-9DAF-DEF510F80350}" type="presOf" srcId="{BA845B4C-D97F-4C59-84BA-9EBFB0BF949A}" destId="{43B1690A-A135-47F4-8A26-73AB7E4D6345}" srcOrd="0" destOrd="0" presId="urn:microsoft.com/office/officeart/2005/8/layout/radial1"/>
    <dgm:cxn modelId="{9F5F892F-1B30-4C3B-BC4B-139163C3F4A8}" type="presOf" srcId="{E0118EF4-3076-4458-BCC0-74FEE5A13B95}" destId="{753573F0-2170-47DC-815F-E35B87D206A6}" srcOrd="0" destOrd="0" presId="urn:microsoft.com/office/officeart/2005/8/layout/radial1"/>
    <dgm:cxn modelId="{5FB62766-0AD0-41E4-BC5D-BB94807F482C}" srcId="{85225157-B73A-4CFB-A5F0-3937E55F27C6}" destId="{81358AC8-253A-4249-A88D-FA2C0265DC26}" srcOrd="4" destOrd="0" parTransId="{71785462-65A0-41A6-A539-D8EA1568377C}" sibTransId="{F3ABFDAD-5D92-43C1-8596-F7D8AD5C8A6B}"/>
    <dgm:cxn modelId="{9D01C52C-948D-49B5-B777-D90257ADE842}" type="presOf" srcId="{5B7C5240-0298-470E-966A-42EBFF844952}" destId="{2A3EF14B-BFA8-4423-BF30-D1ACBFDEC89C}" srcOrd="0" destOrd="0" presId="urn:microsoft.com/office/officeart/2005/8/layout/radial1"/>
    <dgm:cxn modelId="{1BF829E0-D781-4AD6-9F4A-1A77F8F3A7D0}" srcId="{85225157-B73A-4CFB-A5F0-3937E55F27C6}" destId="{93FAA904-220C-4A47-985C-D9EDB5687E04}" srcOrd="6" destOrd="0" parTransId="{4BC0B2BE-CC3E-4709-99E1-0A726F84E534}" sibTransId="{BD5773BB-0638-444D-AD20-6E80ED2DFD54}"/>
    <dgm:cxn modelId="{FEE663B9-8A72-4191-A5E6-F8CA1B7B896F}" srcId="{85225157-B73A-4CFB-A5F0-3937E55F27C6}" destId="{C9406175-9359-4D8B-AFAE-01C5A7E25F3A}" srcOrd="1" destOrd="0" parTransId="{ED32C2DA-4109-4A29-B539-C1BF72A30450}" sibTransId="{7D005004-E8DD-4658-8701-B5865E080135}"/>
    <dgm:cxn modelId="{C17DEC0A-63C4-44E9-BA36-E585E39569ED}" type="presOf" srcId="{8315BB59-9BDC-4302-932E-486C83B55696}" destId="{CA0915E3-5245-48F9-A174-3904BC202FB6}" srcOrd="0" destOrd="0" presId="urn:microsoft.com/office/officeart/2005/8/layout/radial1"/>
    <dgm:cxn modelId="{00787115-0375-4D12-8131-809A027DD964}" type="presOf" srcId="{93FAA904-220C-4A47-985C-D9EDB5687E04}" destId="{C6BB7D1E-96CA-4380-A828-706CA4E32C15}" srcOrd="0" destOrd="0" presId="urn:microsoft.com/office/officeart/2005/8/layout/radial1"/>
    <dgm:cxn modelId="{12CECC20-D667-4256-8E65-E5C67BA52678}" type="presOf" srcId="{81358AC8-253A-4249-A88D-FA2C0265DC26}" destId="{005EFF64-F875-4F3B-9855-0AFD490FE3EB}" srcOrd="0" destOrd="0" presId="urn:microsoft.com/office/officeart/2005/8/layout/radial1"/>
    <dgm:cxn modelId="{A9AD2E1C-43B5-43A7-9027-84AA79A8891E}" type="presOf" srcId="{BC82BEA2-1693-4164-B8FA-1E4D871DFC01}" destId="{366C5D5F-3AC9-4F5D-9700-0839C493D54A}" srcOrd="0" destOrd="0" presId="urn:microsoft.com/office/officeart/2005/8/layout/radial1"/>
    <dgm:cxn modelId="{EB0F7646-33D4-45E2-999C-18D2DCD024D5}" type="presOf" srcId="{1C21ABA4-FFFC-47DD-B7A3-63F04241F6EB}" destId="{6B13EA6B-FADF-40A4-81AB-DD33125CF897}" srcOrd="0" destOrd="0" presId="urn:microsoft.com/office/officeart/2005/8/layout/radial1"/>
    <dgm:cxn modelId="{2E555738-31C4-497F-AE53-0B226EF1B8D8}" type="presOf" srcId="{E0118EF4-3076-4458-BCC0-74FEE5A13B95}" destId="{DF9D20AF-E543-4C09-A443-D2E75A1CFB59}" srcOrd="1" destOrd="0" presId="urn:microsoft.com/office/officeart/2005/8/layout/radial1"/>
    <dgm:cxn modelId="{DEFD1D1E-8789-40D8-8474-B2DE1101D265}" srcId="{85225157-B73A-4CFB-A5F0-3937E55F27C6}" destId="{94354E99-FB02-4521-B827-392BF0E4BBAE}" srcOrd="7" destOrd="0" parTransId="{9F24D20F-D0F8-4367-B41A-19C3EAA0C360}" sibTransId="{1A2368BE-3949-408C-9B5D-7FE5ED3F389B}"/>
    <dgm:cxn modelId="{AA5F4E83-138A-46D6-8E39-0F27898AA878}" type="presOf" srcId="{85225157-B73A-4CFB-A5F0-3937E55F27C6}" destId="{9D0D4D28-9311-4FC7-A629-31D241A03B9C}" srcOrd="0" destOrd="0" presId="urn:microsoft.com/office/officeart/2005/8/layout/radial1"/>
    <dgm:cxn modelId="{1045B33C-AC59-442A-9A55-F906DA9BFC65}" type="presOf" srcId="{8E6BE7F4-F788-4718-9791-FA43F0548B90}" destId="{CA48489E-6FB0-4EB9-94E1-E68F8911E917}" srcOrd="0" destOrd="0" presId="urn:microsoft.com/office/officeart/2005/8/layout/radial1"/>
    <dgm:cxn modelId="{DCB20BB1-475A-4132-895B-5D46E1296157}" type="presOf" srcId="{BA845B4C-D97F-4C59-84BA-9EBFB0BF949A}" destId="{A111BB3F-B8E4-4190-928D-3DE9A4869A94}" srcOrd="1" destOrd="0" presId="urn:microsoft.com/office/officeart/2005/8/layout/radial1"/>
    <dgm:cxn modelId="{67492F49-72B7-49CE-837A-8993C4839BD2}" type="presOf" srcId="{BA1CA4CB-B71A-4947-8628-D1EADBC2899F}" destId="{308E96CE-FBAA-4F15-B320-43D96554A3FB}" srcOrd="0" destOrd="0" presId="urn:microsoft.com/office/officeart/2005/8/layout/radial1"/>
    <dgm:cxn modelId="{636EF6EF-1114-40E1-8651-44D54AC3BD93}" type="presOf" srcId="{FDE9BADE-6D8E-45BB-80D1-1450519AB7F9}" destId="{685A0577-8C25-4A4D-BAAC-83B703869068}" srcOrd="0" destOrd="0" presId="urn:microsoft.com/office/officeart/2005/8/layout/radial1"/>
    <dgm:cxn modelId="{61F02925-B06C-4DCD-B66C-152D5ED724B7}" type="presOf" srcId="{C9406175-9359-4D8B-AFAE-01C5A7E25F3A}" destId="{BD7B5963-AA39-4D65-B264-02D1D89BA655}" srcOrd="0" destOrd="0" presId="urn:microsoft.com/office/officeart/2005/8/layout/radial1"/>
    <dgm:cxn modelId="{5D9C5A41-46E1-4536-90F6-21BC18F4E447}" type="presOf" srcId="{098EB515-AA7D-49ED-B0DF-DBF231C208A9}" destId="{34C758A7-DE73-41DE-BE31-88629FA934F1}" srcOrd="0" destOrd="0" presId="urn:microsoft.com/office/officeart/2005/8/layout/radial1"/>
    <dgm:cxn modelId="{C1A6E5A0-FD18-4EEC-A88A-93FCC17EFC4F}" type="presParOf" srcId="{6B13EA6B-FADF-40A4-81AB-DD33125CF897}" destId="{9D0D4D28-9311-4FC7-A629-31D241A03B9C}" srcOrd="0" destOrd="0" presId="urn:microsoft.com/office/officeart/2005/8/layout/radial1"/>
    <dgm:cxn modelId="{3A56145F-44A3-42C3-90DF-A0CACB483DF2}" type="presParOf" srcId="{6B13EA6B-FADF-40A4-81AB-DD33125CF897}" destId="{685A0577-8C25-4A4D-BAAC-83B703869068}" srcOrd="1" destOrd="0" presId="urn:microsoft.com/office/officeart/2005/8/layout/radial1"/>
    <dgm:cxn modelId="{390B2806-16C1-4682-8FEA-CCF800F4A4D6}" type="presParOf" srcId="{685A0577-8C25-4A4D-BAAC-83B703869068}" destId="{6E66B3C0-0240-4DFB-A09C-B87554279A65}" srcOrd="0" destOrd="0" presId="urn:microsoft.com/office/officeart/2005/8/layout/radial1"/>
    <dgm:cxn modelId="{DFE01A73-3F1A-4107-BDCE-F3DB149EDFDC}" type="presParOf" srcId="{6B13EA6B-FADF-40A4-81AB-DD33125CF897}" destId="{BC9E92B9-24CF-45B0-B1D0-43AEC5C62EC3}" srcOrd="2" destOrd="0" presId="urn:microsoft.com/office/officeart/2005/8/layout/radial1"/>
    <dgm:cxn modelId="{2D55EA12-E037-4CEA-AFC9-B5D4B09361EB}" type="presParOf" srcId="{6B13EA6B-FADF-40A4-81AB-DD33125CF897}" destId="{F8A59864-B03A-41F2-A402-23A2A5E47F0C}" srcOrd="3" destOrd="0" presId="urn:microsoft.com/office/officeart/2005/8/layout/radial1"/>
    <dgm:cxn modelId="{D885FC7E-FFC9-46A7-8147-FBFF16841E53}" type="presParOf" srcId="{F8A59864-B03A-41F2-A402-23A2A5E47F0C}" destId="{D6A1B7AE-B3CA-4617-9E0B-CB54CD4F20AE}" srcOrd="0" destOrd="0" presId="urn:microsoft.com/office/officeart/2005/8/layout/radial1"/>
    <dgm:cxn modelId="{5096408C-12B7-4A6E-95A8-B83752A718FB}" type="presParOf" srcId="{6B13EA6B-FADF-40A4-81AB-DD33125CF897}" destId="{BD7B5963-AA39-4D65-B264-02D1D89BA655}" srcOrd="4" destOrd="0" presId="urn:microsoft.com/office/officeart/2005/8/layout/radial1"/>
    <dgm:cxn modelId="{A418FDB8-5FA9-4838-84D5-629ABF35AAC8}" type="presParOf" srcId="{6B13EA6B-FADF-40A4-81AB-DD33125CF897}" destId="{F73C3805-30BC-441C-97E6-D12FFC35A818}" srcOrd="5" destOrd="0" presId="urn:microsoft.com/office/officeart/2005/8/layout/radial1"/>
    <dgm:cxn modelId="{477B7F01-714D-4679-933D-683148E245D1}" type="presParOf" srcId="{F73C3805-30BC-441C-97E6-D12FFC35A818}" destId="{BACED0DC-CFF3-4392-AF7C-101534D38307}" srcOrd="0" destOrd="0" presId="urn:microsoft.com/office/officeart/2005/8/layout/radial1"/>
    <dgm:cxn modelId="{B918492D-CEB8-434B-A026-A0E91FF0FCDA}" type="presParOf" srcId="{6B13EA6B-FADF-40A4-81AB-DD33125CF897}" destId="{C4E8431B-2213-4FE9-AE6B-1DD0963A9B43}" srcOrd="6" destOrd="0" presId="urn:microsoft.com/office/officeart/2005/8/layout/radial1"/>
    <dgm:cxn modelId="{67E79426-2FE1-4DBC-B146-8B00F6569CA2}" type="presParOf" srcId="{6B13EA6B-FADF-40A4-81AB-DD33125CF897}" destId="{CF9C6EA1-173B-460C-B618-0F19DF183B8A}" srcOrd="7" destOrd="0" presId="urn:microsoft.com/office/officeart/2005/8/layout/radial1"/>
    <dgm:cxn modelId="{C650A0E6-A630-4A77-9DAB-D37AB961C4C1}" type="presParOf" srcId="{CF9C6EA1-173B-460C-B618-0F19DF183B8A}" destId="{916707E9-0EBA-4740-8BC1-635F8BDAC8D8}" srcOrd="0" destOrd="0" presId="urn:microsoft.com/office/officeart/2005/8/layout/radial1"/>
    <dgm:cxn modelId="{9A56CCCA-6610-4F51-9B52-18454518A1D1}" type="presParOf" srcId="{6B13EA6B-FADF-40A4-81AB-DD33125CF897}" destId="{34C758A7-DE73-41DE-BE31-88629FA934F1}" srcOrd="8" destOrd="0" presId="urn:microsoft.com/office/officeart/2005/8/layout/radial1"/>
    <dgm:cxn modelId="{45C5CCF2-6AB7-401B-B24B-EB32011D139D}" type="presParOf" srcId="{6B13EA6B-FADF-40A4-81AB-DD33125CF897}" destId="{A3BDBA62-226C-4AF4-A157-B1FBBE6BE2A3}" srcOrd="9" destOrd="0" presId="urn:microsoft.com/office/officeart/2005/8/layout/radial1"/>
    <dgm:cxn modelId="{EEAA16CB-FD74-40B1-B30C-8B6B900B0453}" type="presParOf" srcId="{A3BDBA62-226C-4AF4-A157-B1FBBE6BE2A3}" destId="{BD4684DA-F08D-4BFB-9196-F1E2BE9A1A3B}" srcOrd="0" destOrd="0" presId="urn:microsoft.com/office/officeart/2005/8/layout/radial1"/>
    <dgm:cxn modelId="{81A86896-D42E-4648-B133-32F734AE8A97}" type="presParOf" srcId="{6B13EA6B-FADF-40A4-81AB-DD33125CF897}" destId="{005EFF64-F875-4F3B-9855-0AFD490FE3EB}" srcOrd="10" destOrd="0" presId="urn:microsoft.com/office/officeart/2005/8/layout/radial1"/>
    <dgm:cxn modelId="{04088B66-2AD0-4B30-9DB9-7BCDBAFE7E22}" type="presParOf" srcId="{6B13EA6B-FADF-40A4-81AB-DD33125CF897}" destId="{7A974CEE-6226-4FC1-83F5-09ABF3D68E86}" srcOrd="11" destOrd="0" presId="urn:microsoft.com/office/officeart/2005/8/layout/radial1"/>
    <dgm:cxn modelId="{7917138E-AE4C-4EE4-9FA5-6B5FCD684A62}" type="presParOf" srcId="{7A974CEE-6226-4FC1-83F5-09ABF3D68E86}" destId="{CCC69D13-035A-411C-971A-11960AC6867F}" srcOrd="0" destOrd="0" presId="urn:microsoft.com/office/officeart/2005/8/layout/radial1"/>
    <dgm:cxn modelId="{C1DB95FB-D9CC-4149-8289-505D6D5F9D7A}" type="presParOf" srcId="{6B13EA6B-FADF-40A4-81AB-DD33125CF897}" destId="{CA48489E-6FB0-4EB9-94E1-E68F8911E917}" srcOrd="12" destOrd="0" presId="urn:microsoft.com/office/officeart/2005/8/layout/radial1"/>
    <dgm:cxn modelId="{873CEEC2-6D5B-4A9A-A011-6973660AE07D}" type="presParOf" srcId="{6B13EA6B-FADF-40A4-81AB-DD33125CF897}" destId="{918883B5-8C69-4197-8CEE-CB78DAB8337D}" srcOrd="13" destOrd="0" presId="urn:microsoft.com/office/officeart/2005/8/layout/radial1"/>
    <dgm:cxn modelId="{92D2DE5C-B9CF-47D2-B8F0-EDD7EA3FE00F}" type="presParOf" srcId="{918883B5-8C69-4197-8CEE-CB78DAB8337D}" destId="{0FE525F6-AECF-45CB-88F7-3731FFEDFF9E}" srcOrd="0" destOrd="0" presId="urn:microsoft.com/office/officeart/2005/8/layout/radial1"/>
    <dgm:cxn modelId="{661CA1DB-9C37-45B3-9768-1D98F401F9D0}" type="presParOf" srcId="{6B13EA6B-FADF-40A4-81AB-DD33125CF897}" destId="{C6BB7D1E-96CA-4380-A828-706CA4E32C15}" srcOrd="14" destOrd="0" presId="urn:microsoft.com/office/officeart/2005/8/layout/radial1"/>
    <dgm:cxn modelId="{C8A2E92A-1E1C-437D-99D4-7943811D84C4}" type="presParOf" srcId="{6B13EA6B-FADF-40A4-81AB-DD33125CF897}" destId="{2BABE8A6-3D43-4866-82CF-AFF8AD6B0FCA}" srcOrd="15" destOrd="0" presId="urn:microsoft.com/office/officeart/2005/8/layout/radial1"/>
    <dgm:cxn modelId="{7356F42A-223B-46BB-B154-1717B9B78D19}" type="presParOf" srcId="{2BABE8A6-3D43-4866-82CF-AFF8AD6B0FCA}" destId="{4D7769E6-3615-497C-BB97-F0E926112DD4}" srcOrd="0" destOrd="0" presId="urn:microsoft.com/office/officeart/2005/8/layout/radial1"/>
    <dgm:cxn modelId="{AA89CDAF-137A-4B58-8271-D4BD14B2B25F}" type="presParOf" srcId="{6B13EA6B-FADF-40A4-81AB-DD33125CF897}" destId="{4F78C567-7E94-4F29-B6F6-F424D7117EE1}" srcOrd="16" destOrd="0" presId="urn:microsoft.com/office/officeart/2005/8/layout/radial1"/>
    <dgm:cxn modelId="{C4DEBE3E-D338-4AAA-A850-83A99F854D59}" type="presParOf" srcId="{6B13EA6B-FADF-40A4-81AB-DD33125CF897}" destId="{47AE48CB-431D-4081-ACCC-DCF377FB24A2}" srcOrd="17" destOrd="0" presId="urn:microsoft.com/office/officeart/2005/8/layout/radial1"/>
    <dgm:cxn modelId="{047C843E-80F8-4327-88C5-B8CED08EA186}" type="presParOf" srcId="{47AE48CB-431D-4081-ACCC-DCF377FB24A2}" destId="{36E265AA-D79C-4386-98DC-E10A5A145EAA}" srcOrd="0" destOrd="0" presId="urn:microsoft.com/office/officeart/2005/8/layout/radial1"/>
    <dgm:cxn modelId="{17F7E29C-FD50-4FDD-8BE9-FF2351F657CA}" type="presParOf" srcId="{6B13EA6B-FADF-40A4-81AB-DD33125CF897}" destId="{C1687293-60A3-43B7-A239-04E5A9AD6D83}" srcOrd="18" destOrd="0" presId="urn:microsoft.com/office/officeart/2005/8/layout/radial1"/>
    <dgm:cxn modelId="{585BC74A-2B78-4D70-A26F-1A4C8148B260}" type="presParOf" srcId="{6B13EA6B-FADF-40A4-81AB-DD33125CF897}" destId="{753573F0-2170-47DC-815F-E35B87D206A6}" srcOrd="19" destOrd="0" presId="urn:microsoft.com/office/officeart/2005/8/layout/radial1"/>
    <dgm:cxn modelId="{3F124F0B-C9E2-44B8-A5A7-306E356FC8E0}" type="presParOf" srcId="{753573F0-2170-47DC-815F-E35B87D206A6}" destId="{DF9D20AF-E543-4C09-A443-D2E75A1CFB59}" srcOrd="0" destOrd="0" presId="urn:microsoft.com/office/officeart/2005/8/layout/radial1"/>
    <dgm:cxn modelId="{7DDFD569-6FC6-42A2-A81B-C5ED6D1FF35B}" type="presParOf" srcId="{6B13EA6B-FADF-40A4-81AB-DD33125CF897}" destId="{2A3EF14B-BFA8-4423-BF30-D1ACBFDEC89C}" srcOrd="20" destOrd="0" presId="urn:microsoft.com/office/officeart/2005/8/layout/radial1"/>
    <dgm:cxn modelId="{EB82AFE1-5D05-4F87-9270-2ED4C9B83FED}" type="presParOf" srcId="{6B13EA6B-FADF-40A4-81AB-DD33125CF897}" destId="{63E9F6D9-D7A8-4C9B-BD70-2C6E6C00570E}" srcOrd="21" destOrd="0" presId="urn:microsoft.com/office/officeart/2005/8/layout/radial1"/>
    <dgm:cxn modelId="{366E00EC-745B-40C4-BDBC-2288DB5A8FCC}" type="presParOf" srcId="{63E9F6D9-D7A8-4C9B-BD70-2C6E6C00570E}" destId="{68376331-8054-463E-A41D-66F17D093E68}" srcOrd="0" destOrd="0" presId="urn:microsoft.com/office/officeart/2005/8/layout/radial1"/>
    <dgm:cxn modelId="{F60FB6C9-49FB-48D5-8356-F81010B48BE0}" type="presParOf" srcId="{6B13EA6B-FADF-40A4-81AB-DD33125CF897}" destId="{CA0915E3-5245-48F9-A174-3904BC202FB6}" srcOrd="22" destOrd="0" presId="urn:microsoft.com/office/officeart/2005/8/layout/radial1"/>
    <dgm:cxn modelId="{6605959D-02D5-4316-9F89-C9EDCC632AD6}" type="presParOf" srcId="{6B13EA6B-FADF-40A4-81AB-DD33125CF897}" destId="{43B1690A-A135-47F4-8A26-73AB7E4D6345}" srcOrd="23" destOrd="0" presId="urn:microsoft.com/office/officeart/2005/8/layout/radial1"/>
    <dgm:cxn modelId="{100FBE31-BDC9-41CC-9D9C-2F8D15B793D1}" type="presParOf" srcId="{43B1690A-A135-47F4-8A26-73AB7E4D6345}" destId="{A111BB3F-B8E4-4190-928D-3DE9A4869A94}" srcOrd="0" destOrd="0" presId="urn:microsoft.com/office/officeart/2005/8/layout/radial1"/>
    <dgm:cxn modelId="{6EC4DF5A-3583-4E7A-AD03-1A00C0D1E928}" type="presParOf" srcId="{6B13EA6B-FADF-40A4-81AB-DD33125CF897}" destId="{366C5D5F-3AC9-4F5D-9700-0839C493D54A}" srcOrd="24" destOrd="0" presId="urn:microsoft.com/office/officeart/2005/8/layout/radial1"/>
    <dgm:cxn modelId="{39C7A948-ACE8-490A-9DD3-25AC87C04728}" type="presParOf" srcId="{6B13EA6B-FADF-40A4-81AB-DD33125CF897}" destId="{2767FC45-E785-473E-8DAE-56AA6B33F089}" srcOrd="25" destOrd="0" presId="urn:microsoft.com/office/officeart/2005/8/layout/radial1"/>
    <dgm:cxn modelId="{4719C7C9-12F7-484B-AED8-906A7CD4F01E}" type="presParOf" srcId="{2767FC45-E785-473E-8DAE-56AA6B33F089}" destId="{FD8C558E-ACDA-4946-9743-382C6CFA39D7}" srcOrd="0" destOrd="0" presId="urn:microsoft.com/office/officeart/2005/8/layout/radial1"/>
    <dgm:cxn modelId="{5599F06F-F457-4A77-B075-3F092138D364}" type="presParOf" srcId="{6B13EA6B-FADF-40A4-81AB-DD33125CF897}" destId="{308E96CE-FBAA-4F15-B320-43D96554A3FB}" srcOrd="26" destOrd="0" presId="urn:microsoft.com/office/officeart/2005/8/layout/radial1"/>
    <dgm:cxn modelId="{BAF8EC16-D2CC-4B82-BA49-C18E52AF3ED9}" type="presParOf" srcId="{6B13EA6B-FADF-40A4-81AB-DD33125CF897}" destId="{97893E00-909B-49EA-AD4F-C80ED4D853D2}" srcOrd="27" destOrd="0" presId="urn:microsoft.com/office/officeart/2005/8/layout/radial1"/>
    <dgm:cxn modelId="{648E9F5B-5EDD-4BB0-A453-EA8AC452DA29}" type="presParOf" srcId="{97893E00-909B-49EA-AD4F-C80ED4D853D2}" destId="{FB29CADB-F3EA-4A6F-9ED8-B9C04679D606}" srcOrd="0" destOrd="0" presId="urn:microsoft.com/office/officeart/2005/8/layout/radial1"/>
    <dgm:cxn modelId="{B05B27FE-BF29-4FBC-94DC-6D8D9B968406}" type="presParOf" srcId="{6B13EA6B-FADF-40A4-81AB-DD33125CF897}" destId="{CDC53572-F627-4A64-B996-74DCA2098ED8}" srcOrd="2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0D4D28-9311-4FC7-A629-31D241A03B9C}">
      <dsp:nvSpPr>
        <dsp:cNvPr id="0" name=""/>
        <dsp:cNvSpPr/>
      </dsp:nvSpPr>
      <dsp:spPr>
        <a:xfrm>
          <a:off x="1808340" y="785493"/>
          <a:ext cx="4284308" cy="4284308"/>
        </a:xfrm>
        <a:prstGeom prst="ellips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3911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800" kern="1200" dirty="0" smtClean="0">
              <a:solidFill>
                <a:srgbClr val="EC0677"/>
              </a:solidFill>
            </a:rPr>
            <a:t>Skills</a:t>
          </a:r>
          <a:endParaRPr lang="en-GB" sz="8800" kern="1200" dirty="0">
            <a:solidFill>
              <a:srgbClr val="EC0677"/>
            </a:solidFill>
          </a:endParaRPr>
        </a:p>
      </dsp:txBody>
      <dsp:txXfrm>
        <a:off x="2435762" y="1412915"/>
        <a:ext cx="3029464" cy="3029464"/>
      </dsp:txXfrm>
    </dsp:sp>
    <dsp:sp modelId="{685A0577-8C25-4A4D-BAAC-83B703869068}">
      <dsp:nvSpPr>
        <dsp:cNvPr id="0" name=""/>
        <dsp:cNvSpPr/>
      </dsp:nvSpPr>
      <dsp:spPr>
        <a:xfrm rot="5506853">
          <a:off x="3776372" y="1010263"/>
          <a:ext cx="466880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466880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3998140" y="1008184"/>
        <a:ext cx="23344" cy="23344"/>
      </dsp:txXfrm>
    </dsp:sp>
    <dsp:sp modelId="{BC9E92B9-24CF-45B0-B1D0-43AEC5C62EC3}">
      <dsp:nvSpPr>
        <dsp:cNvPr id="0" name=""/>
        <dsp:cNvSpPr/>
      </dsp:nvSpPr>
      <dsp:spPr>
        <a:xfrm>
          <a:off x="3266350" y="-233806"/>
          <a:ext cx="1518638" cy="1487335"/>
        </a:xfrm>
        <a:prstGeom prst="ellipse">
          <a:avLst/>
        </a:prstGeom>
        <a:solidFill>
          <a:srgbClr val="EC06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50" kern="1200" dirty="0" smtClean="0"/>
            <a:t>Communication</a:t>
          </a:r>
          <a:endParaRPr lang="en-GB" sz="1050" kern="1200" dirty="0"/>
        </a:p>
      </dsp:txBody>
      <dsp:txXfrm>
        <a:off x="3488749" y="-15991"/>
        <a:ext cx="1073840" cy="1051705"/>
      </dsp:txXfrm>
    </dsp:sp>
    <dsp:sp modelId="{F8A59864-B03A-41F2-A402-23A2A5E47F0C}">
      <dsp:nvSpPr>
        <dsp:cNvPr id="0" name=""/>
        <dsp:cNvSpPr/>
      </dsp:nvSpPr>
      <dsp:spPr>
        <a:xfrm rot="7074973">
          <a:off x="4809048" y="1112060"/>
          <a:ext cx="196651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196651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4902458" y="1116736"/>
        <a:ext cx="9832" cy="9832"/>
      </dsp:txXfrm>
    </dsp:sp>
    <dsp:sp modelId="{BD7B5963-AA39-4D65-B264-02D1D89BA655}">
      <dsp:nvSpPr>
        <dsp:cNvPr id="0" name=""/>
        <dsp:cNvSpPr/>
      </dsp:nvSpPr>
      <dsp:spPr>
        <a:xfrm>
          <a:off x="4588614" y="242580"/>
          <a:ext cx="1025631" cy="1025631"/>
        </a:xfrm>
        <a:prstGeom prst="ellipse">
          <a:avLst/>
        </a:prstGeom>
        <a:solidFill>
          <a:srgbClr val="0095DA"/>
        </a:solidFill>
        <a:ln w="12700" cap="flat" cmpd="sng" algn="ctr">
          <a:solidFill>
            <a:srgbClr val="0095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Analytical </a:t>
          </a:r>
          <a:endParaRPr lang="en-GB" sz="1000" kern="1200" dirty="0"/>
        </a:p>
      </dsp:txBody>
      <dsp:txXfrm>
        <a:off x="4738814" y="392780"/>
        <a:ext cx="725231" cy="725231"/>
      </dsp:txXfrm>
    </dsp:sp>
    <dsp:sp modelId="{F73C3805-30BC-441C-97E6-D12FFC35A818}">
      <dsp:nvSpPr>
        <dsp:cNvPr id="0" name=""/>
        <dsp:cNvSpPr/>
      </dsp:nvSpPr>
      <dsp:spPr>
        <a:xfrm rot="8589301">
          <a:off x="5361562" y="1734507"/>
          <a:ext cx="336857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336857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5521569" y="1735678"/>
        <a:ext cx="16842" cy="16842"/>
      </dsp:txXfrm>
    </dsp:sp>
    <dsp:sp modelId="{C4E8431B-2213-4FE9-AE6B-1DD0963A9B43}">
      <dsp:nvSpPr>
        <dsp:cNvPr id="0" name=""/>
        <dsp:cNvSpPr/>
      </dsp:nvSpPr>
      <dsp:spPr>
        <a:xfrm>
          <a:off x="5258870" y="753243"/>
          <a:ext cx="1365115" cy="1365115"/>
        </a:xfrm>
        <a:prstGeom prst="ellipse">
          <a:avLst/>
        </a:prstGeom>
        <a:solidFill>
          <a:srgbClr val="EC06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Creative</a:t>
          </a:r>
          <a:endParaRPr lang="en-GB" sz="800" kern="1200" dirty="0"/>
        </a:p>
      </dsp:txBody>
      <dsp:txXfrm>
        <a:off x="5458786" y="953159"/>
        <a:ext cx="965283" cy="965283"/>
      </dsp:txXfrm>
    </dsp:sp>
    <dsp:sp modelId="{CF9C6EA1-173B-460C-B618-0F19DF183B8A}">
      <dsp:nvSpPr>
        <dsp:cNvPr id="0" name=""/>
        <dsp:cNvSpPr/>
      </dsp:nvSpPr>
      <dsp:spPr>
        <a:xfrm rot="10102943">
          <a:off x="5882058" y="2503629"/>
          <a:ext cx="168430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168430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5962063" y="2509011"/>
        <a:ext cx="8421" cy="8421"/>
      </dsp:txXfrm>
    </dsp:sp>
    <dsp:sp modelId="{34C758A7-DE73-41DE-BE31-88629FA934F1}">
      <dsp:nvSpPr>
        <dsp:cNvPr id="0" name=""/>
        <dsp:cNvSpPr/>
      </dsp:nvSpPr>
      <dsp:spPr>
        <a:xfrm>
          <a:off x="5872227" y="1852486"/>
          <a:ext cx="1128194" cy="1128194"/>
        </a:xfrm>
        <a:prstGeom prst="ellipse">
          <a:avLst/>
        </a:prstGeom>
        <a:solidFill>
          <a:srgbClr val="FFCB0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Numerical </a:t>
          </a:r>
          <a:endParaRPr lang="en-GB" sz="1200" kern="1200" dirty="0"/>
        </a:p>
      </dsp:txBody>
      <dsp:txXfrm>
        <a:off x="6037447" y="2017706"/>
        <a:ext cx="797754" cy="797754"/>
      </dsp:txXfrm>
    </dsp:sp>
    <dsp:sp modelId="{A3BDBA62-226C-4AF4-A157-B1FBBE6BE2A3}">
      <dsp:nvSpPr>
        <dsp:cNvPr id="0" name=""/>
        <dsp:cNvSpPr/>
      </dsp:nvSpPr>
      <dsp:spPr>
        <a:xfrm rot="11629446">
          <a:off x="5833078" y="3405961"/>
          <a:ext cx="200423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200423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5928279" y="3410543"/>
        <a:ext cx="10021" cy="10021"/>
      </dsp:txXfrm>
    </dsp:sp>
    <dsp:sp modelId="{005EFF64-F875-4F3B-9855-0AFD490FE3EB}">
      <dsp:nvSpPr>
        <dsp:cNvPr id="0" name=""/>
        <dsp:cNvSpPr/>
      </dsp:nvSpPr>
      <dsp:spPr>
        <a:xfrm>
          <a:off x="5817144" y="2927684"/>
          <a:ext cx="1251473" cy="1226528"/>
        </a:xfrm>
        <a:prstGeom prst="ellipse">
          <a:avLst/>
        </a:prstGeom>
        <a:solidFill>
          <a:srgbClr val="0095D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Customer</a:t>
          </a:r>
          <a:r>
            <a:rPr lang="en-GB" sz="800" kern="1200" dirty="0" smtClean="0"/>
            <a:t> </a:t>
          </a:r>
          <a:r>
            <a:rPr lang="en-GB" sz="1800" kern="1200" dirty="0" smtClean="0"/>
            <a:t>Service</a:t>
          </a:r>
          <a:endParaRPr lang="en-GB" sz="800" kern="1200" dirty="0"/>
        </a:p>
      </dsp:txBody>
      <dsp:txXfrm>
        <a:off x="6000418" y="3107305"/>
        <a:ext cx="884925" cy="867286"/>
      </dsp:txXfrm>
    </dsp:sp>
    <dsp:sp modelId="{7A974CEE-6226-4FC1-83F5-09ABF3D68E86}">
      <dsp:nvSpPr>
        <dsp:cNvPr id="0" name=""/>
        <dsp:cNvSpPr/>
      </dsp:nvSpPr>
      <dsp:spPr>
        <a:xfrm rot="13115994">
          <a:off x="5403580" y="4177087"/>
          <a:ext cx="248163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248163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5521458" y="4180475"/>
        <a:ext cx="12408" cy="12408"/>
      </dsp:txXfrm>
    </dsp:sp>
    <dsp:sp modelId="{CA48489E-6FB0-4EB9-94E1-E68F8911E917}">
      <dsp:nvSpPr>
        <dsp:cNvPr id="0" name=""/>
        <dsp:cNvSpPr/>
      </dsp:nvSpPr>
      <dsp:spPr>
        <a:xfrm>
          <a:off x="5281565" y="3852543"/>
          <a:ext cx="1365115" cy="1365115"/>
        </a:xfrm>
        <a:prstGeom prst="ellipse">
          <a:avLst/>
        </a:prstGeom>
        <a:solidFill>
          <a:srgbClr val="EC06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Problem </a:t>
          </a:r>
          <a:r>
            <a:rPr lang="en-GB" sz="2000" kern="1200" dirty="0" smtClean="0"/>
            <a:t>Solving</a:t>
          </a:r>
          <a:endParaRPr lang="en-GB" sz="1100" kern="1200" dirty="0"/>
        </a:p>
      </dsp:txBody>
      <dsp:txXfrm>
        <a:off x="5481481" y="4052459"/>
        <a:ext cx="965283" cy="965283"/>
      </dsp:txXfrm>
    </dsp:sp>
    <dsp:sp modelId="{918883B5-8C69-4197-8CEE-CB78DAB8337D}">
      <dsp:nvSpPr>
        <dsp:cNvPr id="0" name=""/>
        <dsp:cNvSpPr/>
      </dsp:nvSpPr>
      <dsp:spPr>
        <a:xfrm rot="14593972">
          <a:off x="4779064" y="4746832"/>
          <a:ext cx="187790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187790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4868265" y="4751730"/>
        <a:ext cx="9389" cy="9389"/>
      </dsp:txXfrm>
    </dsp:sp>
    <dsp:sp modelId="{C6BB7D1E-96CA-4380-A828-706CA4E32C15}">
      <dsp:nvSpPr>
        <dsp:cNvPr id="0" name=""/>
        <dsp:cNvSpPr/>
      </dsp:nvSpPr>
      <dsp:spPr>
        <a:xfrm>
          <a:off x="4520625" y="4612144"/>
          <a:ext cx="1128194" cy="1128194"/>
        </a:xfrm>
        <a:prstGeom prst="ellipse">
          <a:avLst/>
        </a:prstGeom>
        <a:solidFill>
          <a:srgbClr val="FFCB0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Organisational</a:t>
          </a:r>
          <a:endParaRPr lang="en-GB" sz="900" kern="1200" dirty="0"/>
        </a:p>
      </dsp:txBody>
      <dsp:txXfrm>
        <a:off x="4685845" y="4777364"/>
        <a:ext cx="797754" cy="797754"/>
      </dsp:txXfrm>
    </dsp:sp>
    <dsp:sp modelId="{2BABE8A6-3D43-4866-82CF-AFF8AD6B0FCA}">
      <dsp:nvSpPr>
        <dsp:cNvPr id="0" name=""/>
        <dsp:cNvSpPr/>
      </dsp:nvSpPr>
      <dsp:spPr>
        <a:xfrm rot="16098324">
          <a:off x="3900288" y="4949027"/>
          <a:ext cx="220586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220586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4005067" y="4953105"/>
        <a:ext cx="11029" cy="11029"/>
      </dsp:txXfrm>
    </dsp:sp>
    <dsp:sp modelId="{4F78C567-7E94-4F29-B6F6-F424D7117EE1}">
      <dsp:nvSpPr>
        <dsp:cNvPr id="0" name=""/>
        <dsp:cNvSpPr/>
      </dsp:nvSpPr>
      <dsp:spPr>
        <a:xfrm>
          <a:off x="3405162" y="4848103"/>
          <a:ext cx="1241014" cy="1241014"/>
        </a:xfrm>
        <a:prstGeom prst="ellipse">
          <a:avLst/>
        </a:prstGeom>
        <a:solidFill>
          <a:srgbClr val="0095D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I.T</a:t>
          </a:r>
          <a:endParaRPr lang="en-GB" sz="2000" kern="1200" dirty="0"/>
        </a:p>
      </dsp:txBody>
      <dsp:txXfrm>
        <a:off x="3586904" y="5029845"/>
        <a:ext cx="877530" cy="877530"/>
      </dsp:txXfrm>
    </dsp:sp>
    <dsp:sp modelId="{47AE48CB-431D-4081-ACCC-DCF377FB24A2}">
      <dsp:nvSpPr>
        <dsp:cNvPr id="0" name=""/>
        <dsp:cNvSpPr/>
      </dsp:nvSpPr>
      <dsp:spPr>
        <a:xfrm rot="17613155">
          <a:off x="3016867" y="4763211"/>
          <a:ext cx="258632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258632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3139718" y="4766338"/>
        <a:ext cx="12931" cy="12931"/>
      </dsp:txXfrm>
    </dsp:sp>
    <dsp:sp modelId="{C1687293-60A3-43B7-A239-04E5A9AD6D83}">
      <dsp:nvSpPr>
        <dsp:cNvPr id="0" name=""/>
        <dsp:cNvSpPr/>
      </dsp:nvSpPr>
      <dsp:spPr>
        <a:xfrm>
          <a:off x="2329402" y="4602568"/>
          <a:ext cx="1241014" cy="1241014"/>
        </a:xfrm>
        <a:prstGeom prst="ellipse">
          <a:avLst/>
        </a:prstGeom>
        <a:solidFill>
          <a:srgbClr val="EC06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Languages</a:t>
          </a:r>
          <a:endParaRPr lang="en-GB" sz="1200" kern="1200" dirty="0"/>
        </a:p>
      </dsp:txBody>
      <dsp:txXfrm>
        <a:off x="2511144" y="4784310"/>
        <a:ext cx="877530" cy="877530"/>
      </dsp:txXfrm>
    </dsp:sp>
    <dsp:sp modelId="{753573F0-2170-47DC-815F-E35B87D206A6}">
      <dsp:nvSpPr>
        <dsp:cNvPr id="0" name=""/>
        <dsp:cNvSpPr/>
      </dsp:nvSpPr>
      <dsp:spPr>
        <a:xfrm rot="19152937">
          <a:off x="2284333" y="4198496"/>
          <a:ext cx="363876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363876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2457175" y="4198992"/>
        <a:ext cx="18193" cy="18193"/>
      </dsp:txXfrm>
    </dsp:sp>
    <dsp:sp modelId="{2A3EF14B-BFA8-4423-BF30-D1ACBFDEC89C}">
      <dsp:nvSpPr>
        <dsp:cNvPr id="0" name=""/>
        <dsp:cNvSpPr/>
      </dsp:nvSpPr>
      <dsp:spPr>
        <a:xfrm>
          <a:off x="1404658" y="3852543"/>
          <a:ext cx="1365115" cy="1365115"/>
        </a:xfrm>
        <a:prstGeom prst="ellipse">
          <a:avLst/>
        </a:prstGeom>
        <a:solidFill>
          <a:srgbClr val="FFCB0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Money</a:t>
          </a:r>
          <a:r>
            <a:rPr lang="en-GB" sz="1100" kern="1200" dirty="0" smtClean="0"/>
            <a:t> Management</a:t>
          </a:r>
          <a:endParaRPr lang="en-GB" sz="1100" kern="1200" dirty="0"/>
        </a:p>
      </dsp:txBody>
      <dsp:txXfrm>
        <a:off x="1604574" y="4052459"/>
        <a:ext cx="965283" cy="965283"/>
      </dsp:txXfrm>
    </dsp:sp>
    <dsp:sp modelId="{63E9F6D9-D7A8-4C9B-BD70-2C6E6C00570E}">
      <dsp:nvSpPr>
        <dsp:cNvPr id="0" name=""/>
        <dsp:cNvSpPr/>
      </dsp:nvSpPr>
      <dsp:spPr>
        <a:xfrm rot="20839195">
          <a:off x="1856315" y="3349837"/>
          <a:ext cx="350208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350208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2022664" y="3350674"/>
        <a:ext cx="17510" cy="17510"/>
      </dsp:txXfrm>
    </dsp:sp>
    <dsp:sp modelId="{CA0915E3-5245-48F9-A174-3904BC202FB6}">
      <dsp:nvSpPr>
        <dsp:cNvPr id="0" name=""/>
        <dsp:cNvSpPr/>
      </dsp:nvSpPr>
      <dsp:spPr>
        <a:xfrm>
          <a:off x="853784" y="2788261"/>
          <a:ext cx="1365115" cy="1365115"/>
        </a:xfrm>
        <a:prstGeom prst="ellipse">
          <a:avLst/>
        </a:prstGeom>
        <a:solidFill>
          <a:srgbClr val="0095D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Investigative</a:t>
          </a:r>
          <a:endParaRPr lang="en-GB" sz="1200" kern="1200" dirty="0"/>
        </a:p>
      </dsp:txBody>
      <dsp:txXfrm>
        <a:off x="1053700" y="2988177"/>
        <a:ext cx="965283" cy="965283"/>
      </dsp:txXfrm>
    </dsp:sp>
    <dsp:sp modelId="{43B1690A-A135-47F4-8A26-73AB7E4D6345}">
      <dsp:nvSpPr>
        <dsp:cNvPr id="0" name=""/>
        <dsp:cNvSpPr/>
      </dsp:nvSpPr>
      <dsp:spPr>
        <a:xfrm rot="709193">
          <a:off x="1848760" y="2527582"/>
          <a:ext cx="471761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471761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2072847" y="2525381"/>
        <a:ext cx="23588" cy="23588"/>
      </dsp:txXfrm>
    </dsp:sp>
    <dsp:sp modelId="{366C5D5F-3AC9-4F5D-9700-0839C493D54A}">
      <dsp:nvSpPr>
        <dsp:cNvPr id="0" name=""/>
        <dsp:cNvSpPr/>
      </dsp:nvSpPr>
      <dsp:spPr>
        <a:xfrm>
          <a:off x="884171" y="1754965"/>
          <a:ext cx="1448573" cy="1365115"/>
        </a:xfrm>
        <a:prstGeom prst="ellipse">
          <a:avLst/>
        </a:prstGeom>
        <a:solidFill>
          <a:srgbClr val="EC06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Leadership</a:t>
          </a:r>
          <a:endParaRPr lang="en-GB" sz="1400" kern="1200" dirty="0"/>
        </a:p>
      </dsp:txBody>
      <dsp:txXfrm>
        <a:off x="1096310" y="1954881"/>
        <a:ext cx="1024295" cy="965283"/>
      </dsp:txXfrm>
    </dsp:sp>
    <dsp:sp modelId="{2767FC45-E785-473E-8DAE-56AA6B33F089}">
      <dsp:nvSpPr>
        <dsp:cNvPr id="0" name=""/>
        <dsp:cNvSpPr/>
      </dsp:nvSpPr>
      <dsp:spPr>
        <a:xfrm rot="2312438">
          <a:off x="2226776" y="1721201"/>
          <a:ext cx="442509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442509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2436969" y="1719731"/>
        <a:ext cx="22125" cy="22125"/>
      </dsp:txXfrm>
    </dsp:sp>
    <dsp:sp modelId="{308E96CE-FBAA-4F15-B320-43D96554A3FB}">
      <dsp:nvSpPr>
        <dsp:cNvPr id="0" name=""/>
        <dsp:cNvSpPr/>
      </dsp:nvSpPr>
      <dsp:spPr>
        <a:xfrm>
          <a:off x="1404658" y="760812"/>
          <a:ext cx="1365115" cy="136511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Decision</a:t>
          </a:r>
          <a:r>
            <a:rPr lang="en-GB" sz="1100" kern="1200" dirty="0" smtClean="0"/>
            <a:t> </a:t>
          </a:r>
          <a:r>
            <a:rPr lang="en-GB" sz="1600" kern="1200" dirty="0" smtClean="0"/>
            <a:t>Making</a:t>
          </a:r>
          <a:endParaRPr lang="en-GB" sz="1100" kern="1200" dirty="0"/>
        </a:p>
      </dsp:txBody>
      <dsp:txXfrm>
        <a:off x="1604574" y="960728"/>
        <a:ext cx="965283" cy="965283"/>
      </dsp:txXfrm>
    </dsp:sp>
    <dsp:sp modelId="{97893E00-909B-49EA-AD4F-C80ED4D853D2}">
      <dsp:nvSpPr>
        <dsp:cNvPr id="0" name=""/>
        <dsp:cNvSpPr/>
      </dsp:nvSpPr>
      <dsp:spPr>
        <a:xfrm rot="3878406">
          <a:off x="2943939" y="1123106"/>
          <a:ext cx="311578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311578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3091939" y="1124909"/>
        <a:ext cx="15578" cy="15578"/>
      </dsp:txXfrm>
    </dsp:sp>
    <dsp:sp modelId="{CDC53572-F627-4A64-B996-74DCA2098ED8}">
      <dsp:nvSpPr>
        <dsp:cNvPr id="0" name=""/>
        <dsp:cNvSpPr/>
      </dsp:nvSpPr>
      <dsp:spPr>
        <a:xfrm>
          <a:off x="2360752" y="199639"/>
          <a:ext cx="1128194" cy="1128194"/>
        </a:xfrm>
        <a:prstGeom prst="ellipse">
          <a:avLst/>
        </a:prstGeom>
        <a:solidFill>
          <a:srgbClr val="0095D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Time</a:t>
          </a:r>
          <a:r>
            <a:rPr lang="en-GB" sz="1050" kern="1200" dirty="0" smtClean="0"/>
            <a:t> </a:t>
          </a:r>
          <a:r>
            <a:rPr lang="en-GB" sz="900" kern="1200" dirty="0" smtClean="0"/>
            <a:t>Management</a:t>
          </a:r>
          <a:endParaRPr lang="en-GB" sz="900" kern="1200" dirty="0"/>
        </a:p>
      </dsp:txBody>
      <dsp:txXfrm>
        <a:off x="2525972" y="364859"/>
        <a:ext cx="797754" cy="797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0B5C5-89D2-46AF-BC41-8DFC8A73B204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7C541-16B2-44E3-BB58-2F7A20A9F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073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67FD2-F247-4944-81A4-5F9255C015A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22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7C541-16B2-44E3-BB58-2F7A20A9F881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1590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7C541-16B2-44E3-BB58-2F7A20A9F88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21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Contact us to</a:t>
            </a:r>
            <a:r>
              <a:rPr lang="en-GB" baseline="0" dirty="0" smtClean="0"/>
              <a:t> have your CV reviewed or to book an appointment with a Careers Adviser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7C541-16B2-44E3-BB58-2F7A20A9F88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817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413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401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3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350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49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645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364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63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112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446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398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96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5.m4a"/><Relationship Id="rId7" Type="http://schemas.openxmlformats.org/officeDocument/2006/relationships/diagramLayout" Target="../diagrams/layout1.xml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diagramData" Target="../diagrams/data1.xml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7.xml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46" y="94769"/>
            <a:ext cx="10058400" cy="48301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702459" y="2525561"/>
            <a:ext cx="5489541" cy="827256"/>
          </a:xfrm>
          <a:prstGeom prst="rect">
            <a:avLst/>
          </a:prstGeom>
          <a:solidFill>
            <a:srgbClr val="EC0677"/>
          </a:solidFill>
          <a:ln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-1786023" y="-973966"/>
            <a:ext cx="8116478" cy="9231549"/>
          </a:xfrm>
          <a:prstGeom prst="ellipse">
            <a:avLst/>
          </a:prstGeom>
          <a:noFill/>
          <a:ln w="76200"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C0677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235" y="5255075"/>
            <a:ext cx="1783253" cy="13800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7487" y="2585246"/>
            <a:ext cx="3630523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5A5A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</a:rPr>
              <a:t>CV Workshop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3055" y="862340"/>
            <a:ext cx="10058400" cy="4830127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9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3"/>
    </mc:Choice>
    <mc:Fallback xmlns="">
      <p:transition spd="slow" advTm="6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12192000" cy="505096"/>
          </a:xfrm>
          <a:prstGeom prst="rect">
            <a:avLst/>
          </a:prstGeom>
          <a:noFill/>
          <a:ln w="76200"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0" y="6386661"/>
            <a:ext cx="12192000" cy="505096"/>
          </a:xfrm>
          <a:prstGeom prst="rect">
            <a:avLst/>
          </a:prstGeom>
          <a:noFill/>
          <a:ln w="76200"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 rot="5400000">
            <a:off x="-3176452" y="3176453"/>
            <a:ext cx="6858000" cy="505096"/>
          </a:xfrm>
          <a:prstGeom prst="rect">
            <a:avLst/>
          </a:prstGeom>
          <a:noFill/>
          <a:ln w="76200"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 rot="5400000">
            <a:off x="8510452" y="3210209"/>
            <a:ext cx="6858000" cy="505096"/>
          </a:xfrm>
          <a:prstGeom prst="rect">
            <a:avLst/>
          </a:prstGeom>
          <a:noFill/>
          <a:ln w="76200"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023087" y="2960772"/>
            <a:ext cx="242268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to one </a:t>
            </a:r>
            <a:r>
              <a:rPr lang="en-GB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appointments with students and parents</a:t>
            </a:r>
          </a:p>
          <a:p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2813516" y="2371388"/>
            <a:ext cx="31632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Brief overview of Post 18 options </a:t>
            </a:r>
          </a:p>
        </p:txBody>
      </p:sp>
      <p:sp>
        <p:nvSpPr>
          <p:cNvPr id="7" name="Rectangle 6"/>
          <p:cNvSpPr/>
          <p:nvPr/>
        </p:nvSpPr>
        <p:spPr>
          <a:xfrm>
            <a:off x="6797405" y="2365599"/>
            <a:ext cx="33952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considerations when looking at going to </a:t>
            </a:r>
            <a:r>
              <a:rPr lang="en-GB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</a:t>
            </a:r>
            <a:endParaRPr lang="en-GB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24383" y="4545821"/>
            <a:ext cx="32075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 at the different ways to gain a University education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75487" y="3113172"/>
            <a:ext cx="242268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to one </a:t>
            </a:r>
            <a:r>
              <a:rPr lang="en-GB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appointments with students and parents</a:t>
            </a:r>
          </a:p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445314" y="691887"/>
            <a:ext cx="3153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Objectives</a:t>
            </a:r>
            <a:endParaRPr lang="en-GB" sz="4400" b="1" dirty="0">
              <a:solidFill>
                <a:srgbClr val="5855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03662" y="1552122"/>
            <a:ext cx="3469064" cy="2243977"/>
          </a:xfrm>
          <a:prstGeom prst="rect">
            <a:avLst/>
          </a:prstGeom>
          <a:solidFill>
            <a:srgbClr val="EC0677"/>
          </a:solidFill>
          <a:ln>
            <a:solidFill>
              <a:srgbClr val="EC06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35551" y="2371388"/>
            <a:ext cx="28627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Review how to structure a CV</a:t>
            </a:r>
            <a:endParaRPr lang="en-GB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12120" y="1552122"/>
            <a:ext cx="3469064" cy="2243977"/>
          </a:xfrm>
          <a:prstGeom prst="rect">
            <a:avLst/>
          </a:prstGeom>
          <a:solidFill>
            <a:srgbClr val="EC0677"/>
          </a:solidFill>
          <a:ln>
            <a:solidFill>
              <a:srgbClr val="EC06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66858" y="2362146"/>
            <a:ext cx="33952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 how to tailor your CV to a specific job or industry</a:t>
            </a:r>
          </a:p>
          <a:p>
            <a:pPr algn="ctr"/>
            <a:endParaRPr lang="en-GB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42218" y="3976435"/>
            <a:ext cx="3469065" cy="2243977"/>
          </a:xfrm>
          <a:prstGeom prst="rect">
            <a:avLst/>
          </a:prstGeom>
          <a:solidFill>
            <a:srgbClr val="EC0677"/>
          </a:solidFill>
          <a:ln>
            <a:solidFill>
              <a:srgbClr val="EC06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30103" y="4522719"/>
            <a:ext cx="32075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 how to structure a cover letter</a:t>
            </a:r>
            <a:endParaRPr lang="en-GB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246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62"/>
    </mc:Choice>
    <mc:Fallback xmlns="">
      <p:transition spd="slow" advTm="19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 animBg="1"/>
      <p:bldP spid="16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52548"/>
            <a:ext cx="12192000" cy="505096"/>
          </a:xfrm>
          <a:prstGeom prst="rect">
            <a:avLst/>
          </a:prstGeom>
          <a:solidFill>
            <a:srgbClr val="EC0677"/>
          </a:solidFill>
          <a:ln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0" y="6352904"/>
            <a:ext cx="12192000" cy="505096"/>
          </a:xfrm>
          <a:prstGeom prst="rect">
            <a:avLst/>
          </a:prstGeom>
          <a:solidFill>
            <a:srgbClr val="EC0677"/>
          </a:solidFill>
          <a:ln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 rot="5400000">
            <a:off x="-3176452" y="3176452"/>
            <a:ext cx="6858000" cy="505096"/>
          </a:xfrm>
          <a:prstGeom prst="rect">
            <a:avLst/>
          </a:prstGeom>
          <a:solidFill>
            <a:srgbClr val="EC0677"/>
          </a:solidFill>
          <a:ln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 rot="5400000">
            <a:off x="8507950" y="3176452"/>
            <a:ext cx="6858000" cy="505096"/>
          </a:xfrm>
          <a:prstGeom prst="rect">
            <a:avLst/>
          </a:prstGeom>
          <a:solidFill>
            <a:srgbClr val="EC0677"/>
          </a:solidFill>
          <a:ln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6932"/>
            <a:ext cx="12195531" cy="58563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007" y="1062701"/>
            <a:ext cx="119674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 Structure</a:t>
            </a:r>
            <a:endParaRPr lang="en-GB" sz="6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80577" y="3284064"/>
            <a:ext cx="70442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/>
              <a:t>What should be included and where?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767" y="2374606"/>
            <a:ext cx="7435273" cy="357048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4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9"/>
    </mc:Choice>
    <mc:Fallback xmlns="">
      <p:transition spd="slow" advTm="5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7486414" y="163779"/>
            <a:ext cx="3284141" cy="280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smtClean="0">
                <a:solidFill>
                  <a:srgbClr val="5A5A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School leavers example CV produced by:</a:t>
            </a:r>
            <a:endParaRPr lang="en-GB" sz="1200" b="1" dirty="0">
              <a:solidFill>
                <a:srgbClr val="5A5A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548" y="151584"/>
            <a:ext cx="1115003" cy="86292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79" y="304139"/>
            <a:ext cx="4457700" cy="6448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2988" y="634338"/>
            <a:ext cx="4586766" cy="603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3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38"/>
    </mc:Choice>
    <mc:Fallback xmlns="">
      <p:transition spd="slow" advTm="198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4790831" y="554891"/>
          <a:ext cx="7952790" cy="5855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Content Placeholder 4"/>
          <p:cNvSpPr txBox="1">
            <a:spLocks/>
          </p:cNvSpPr>
          <p:nvPr/>
        </p:nvSpPr>
        <p:spPr>
          <a:xfrm>
            <a:off x="434785" y="194207"/>
            <a:ext cx="4934479" cy="58106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evidence your strengths:</a:t>
            </a:r>
          </a:p>
          <a:p>
            <a:endParaRPr lang="en-GB" sz="2400" dirty="0" smtClean="0">
              <a:solidFill>
                <a:srgbClr val="5855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b="1" dirty="0" smtClean="0">
                <a:solidFill>
                  <a:srgbClr val="EC0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</a:t>
            </a:r>
            <a:r>
              <a:rPr lang="en-GB" dirty="0" smtClean="0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will always take time to listen to the needs of others</a:t>
            </a:r>
          </a:p>
          <a:p>
            <a:endParaRPr lang="en-GB" dirty="0" smtClean="0">
              <a:solidFill>
                <a:srgbClr val="5855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b="1" dirty="0" smtClean="0">
                <a:solidFill>
                  <a:srgbClr val="EC0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Organisational</a:t>
            </a:r>
            <a:r>
              <a:rPr lang="en-GB" dirty="0" smtClean="0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balanced part time work and university study</a:t>
            </a:r>
          </a:p>
          <a:p>
            <a:endParaRPr lang="en-GB" dirty="0" smtClean="0">
              <a:solidFill>
                <a:srgbClr val="5855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b="1" dirty="0" smtClean="0">
                <a:solidFill>
                  <a:srgbClr val="EC0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Creative</a:t>
            </a:r>
            <a:r>
              <a:rPr lang="en-GB" dirty="0" smtClean="0">
                <a:solidFill>
                  <a:srgbClr val="EC0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smtClean="0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enjoy coming up with new ideas of how things can be improved</a:t>
            </a:r>
          </a:p>
          <a:p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15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43"/>
    </mc:Choice>
    <mc:Fallback xmlns="">
      <p:transition spd="slow" advTm="62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52548"/>
            <a:ext cx="12192000" cy="505096"/>
          </a:xfrm>
          <a:prstGeom prst="rect">
            <a:avLst/>
          </a:prstGeom>
          <a:solidFill>
            <a:srgbClr val="EC0677"/>
          </a:solidFill>
          <a:ln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0" y="6352904"/>
            <a:ext cx="12192000" cy="505096"/>
          </a:xfrm>
          <a:prstGeom prst="rect">
            <a:avLst/>
          </a:prstGeom>
          <a:solidFill>
            <a:srgbClr val="EC0677"/>
          </a:solidFill>
          <a:ln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 rot="5400000">
            <a:off x="-3176452" y="3176452"/>
            <a:ext cx="6858000" cy="505096"/>
          </a:xfrm>
          <a:prstGeom prst="rect">
            <a:avLst/>
          </a:prstGeom>
          <a:solidFill>
            <a:srgbClr val="EC0677"/>
          </a:solidFill>
          <a:ln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 rot="5400000">
            <a:off x="8507950" y="3176452"/>
            <a:ext cx="6858000" cy="505096"/>
          </a:xfrm>
          <a:prstGeom prst="rect">
            <a:avLst/>
          </a:prstGeom>
          <a:solidFill>
            <a:srgbClr val="EC0677"/>
          </a:solidFill>
          <a:ln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883" y="450714"/>
            <a:ext cx="4481894" cy="5518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2762" y="442566"/>
            <a:ext cx="51141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Cover Letter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109" y="2208688"/>
            <a:ext cx="7006328" cy="284620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6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553"/>
    </mc:Choice>
    <mc:Fallback xmlns="">
      <p:transition spd="slow" advTm="180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51" y="807384"/>
            <a:ext cx="5325705" cy="2342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997" y="855900"/>
            <a:ext cx="5133286" cy="2305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177" y="111274"/>
            <a:ext cx="6929248" cy="3111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98" y="3749631"/>
            <a:ext cx="5909658" cy="265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939" y="3967439"/>
            <a:ext cx="5230751" cy="23488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0989" y="1497766"/>
            <a:ext cx="2129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gov.je/</a:t>
            </a:r>
            <a:r>
              <a:rPr lang="en-GB" sz="1600" b="1" dirty="0" err="1" smtClean="0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skillsjersey</a:t>
            </a:r>
            <a:endParaRPr lang="en-GB" sz="1600" b="1" dirty="0">
              <a:solidFill>
                <a:srgbClr val="5855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24126" y="952432"/>
            <a:ext cx="2129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449440</a:t>
            </a:r>
            <a:endParaRPr lang="en-GB" sz="1600" b="1" dirty="0">
              <a:solidFill>
                <a:srgbClr val="5855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36404" y="2678516"/>
            <a:ext cx="2229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skillsjersey@gov.je</a:t>
            </a:r>
            <a:endParaRPr lang="en-GB" sz="1600" b="1" dirty="0">
              <a:solidFill>
                <a:srgbClr val="5855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90377" y="5245758"/>
            <a:ext cx="2229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 smtClean="0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skillsjersey</a:t>
            </a:r>
            <a:endParaRPr lang="en-GB" sz="1600" b="1" dirty="0">
              <a:solidFill>
                <a:srgbClr val="5855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24107" y="5245758"/>
            <a:ext cx="2229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GB" sz="1600" b="1" dirty="0" err="1" smtClean="0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kills_jersey</a:t>
            </a:r>
            <a:endParaRPr lang="en-GB" sz="1600" b="1" dirty="0">
              <a:solidFill>
                <a:srgbClr val="5855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3331029" y="4371819"/>
            <a:ext cx="11967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 US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4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64"/>
    </mc:Choice>
    <mc:Fallback xmlns="">
      <p:transition spd="slow" advTm="19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-2926062" y="-882366"/>
            <a:ext cx="10515601" cy="9231549"/>
          </a:xfrm>
          <a:prstGeom prst="ellipse">
            <a:avLst/>
          </a:prstGeom>
          <a:noFill/>
          <a:ln w="76200">
            <a:solidFill>
              <a:srgbClr val="58555A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5" y="1239151"/>
            <a:ext cx="5370543" cy="4156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192" y="4622479"/>
            <a:ext cx="2576008" cy="17656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192" y="2429530"/>
            <a:ext cx="3227172" cy="1775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66" y="375411"/>
            <a:ext cx="3282696" cy="16367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5855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25457" y="5505318"/>
            <a:ext cx="5370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58555A"/>
                </a:solidFill>
              </a:rPr>
              <a:t>An Island wide Skills Service</a:t>
            </a:r>
            <a:endParaRPr lang="en-GB" sz="3600" dirty="0">
              <a:solidFill>
                <a:srgbClr val="58555A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6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"/>
    </mc:Choice>
    <mc:Fallback xmlns="">
      <p:transition spd="slow" advTm="1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3.7|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3.5|1.9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180</Words>
  <Application>Microsoft Office PowerPoint</Application>
  <PresentationFormat>Widescreen</PresentationFormat>
  <Paragraphs>48</Paragraphs>
  <Slides>8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States of Jersey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Kirsty Rose Lindsay</dc:creator>
  <cp:lastModifiedBy>Sarah Grassini</cp:lastModifiedBy>
  <cp:revision>59</cp:revision>
  <dcterms:created xsi:type="dcterms:W3CDTF">2018-06-26T08:47:02Z</dcterms:created>
  <dcterms:modified xsi:type="dcterms:W3CDTF">2020-09-16T09:51:03Z</dcterms:modified>
</cp:coreProperties>
</file>