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5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848"/>
    <a:srgbClr val="DCE76F"/>
    <a:srgbClr val="0B8B2D"/>
    <a:srgbClr val="D2E048"/>
    <a:srgbClr val="E658CB"/>
    <a:srgbClr val="4BE1AF"/>
    <a:srgbClr val="097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47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03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6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81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5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46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97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15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23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76F">
                <a:alpha val="50000"/>
              </a:srgbClr>
            </a:gs>
            <a:gs pos="61000">
              <a:srgbClr val="E658CB">
                <a:alpha val="50000"/>
              </a:srgbClr>
            </a:gs>
            <a:gs pos="100000">
              <a:srgbClr val="0B8B2D">
                <a:alpha val="5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116A8-B25F-4C94-A75D-BD50D2F3CBD4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58BB-A7D3-45C0-BE9A-00DDD48F8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6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56" y="197289"/>
            <a:ext cx="4220098" cy="4010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598" y="4223977"/>
            <a:ext cx="6475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2019</a:t>
            </a:r>
            <a:r>
              <a:rPr lang="en-GB" sz="8000" b="1" dirty="0">
                <a:solidFill>
                  <a:srgbClr val="178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ss 2 Bold" panose="02000506030000020004" pitchFamily="50" charset="0"/>
              </a:rPr>
              <a:t> </a:t>
            </a:r>
            <a:r>
              <a:rPr lang="en-GB" sz="8000" b="1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Roundup</a:t>
            </a:r>
          </a:p>
        </p:txBody>
      </p:sp>
    </p:spTree>
    <p:extLst>
      <p:ext uri="{BB962C8B-B14F-4D97-AF65-F5344CB8AC3E}">
        <p14:creationId xmlns:p14="http://schemas.microsoft.com/office/powerpoint/2010/main" val="252567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79" y="5265138"/>
            <a:ext cx="6899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We worked our socks of and had loads of fun getting ready for Battle of Flowers this year,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52" y="3598170"/>
            <a:ext cx="4658935" cy="3104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110">
            <a:off x="474035" y="991166"/>
            <a:ext cx="2676709" cy="3475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95" y="192528"/>
            <a:ext cx="5009033" cy="333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77" y="342926"/>
            <a:ext cx="2474535" cy="2688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04" y="3093017"/>
            <a:ext cx="2491073" cy="217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44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337" y="128266"/>
            <a:ext cx="7460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Then danced our way through both parades,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08" y="854364"/>
            <a:ext cx="5579486" cy="3789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70" y="252649"/>
            <a:ext cx="1665167" cy="3066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86" y="4132269"/>
            <a:ext cx="3278728" cy="2561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" y="1205484"/>
            <a:ext cx="2156177" cy="1617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35" y="3818466"/>
            <a:ext cx="4383856" cy="26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5" y="2994067"/>
            <a:ext cx="2878405" cy="3601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36" y="1255719"/>
            <a:ext cx="1551177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03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0" y="3621231"/>
            <a:ext cx="3006850" cy="2616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85" y="245556"/>
            <a:ext cx="3384257" cy="2862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2174" y="3955970"/>
            <a:ext cx="367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Winning FOUR awards in the process!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74" y="245557"/>
            <a:ext cx="3359595" cy="2862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3" y="245557"/>
            <a:ext cx="3054071" cy="2912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33" y="3621231"/>
            <a:ext cx="3856553" cy="26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9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25" y="3996021"/>
            <a:ext cx="3668179" cy="260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92" y="324786"/>
            <a:ext cx="2919654" cy="1844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1395" y="2118720"/>
            <a:ext cx="2722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Then ended the summer with a BBQ at the West Hill Hotel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4" y="182492"/>
            <a:ext cx="2090522" cy="2284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870">
            <a:off x="435389" y="220182"/>
            <a:ext cx="1792025" cy="2912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76" y="1881786"/>
            <a:ext cx="3033689" cy="1981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07" y="4119081"/>
            <a:ext cx="2299346" cy="2076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89" y="165867"/>
            <a:ext cx="1638931" cy="2452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3" y="4119081"/>
            <a:ext cx="2057476" cy="25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87" y="2467216"/>
            <a:ext cx="2217355" cy="19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4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33" y="424426"/>
            <a:ext cx="3645597" cy="2734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835" y="217849"/>
            <a:ext cx="2722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Next followed Flag week.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870">
            <a:off x="426305" y="1429026"/>
            <a:ext cx="4146751" cy="3110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00" y="2490851"/>
            <a:ext cx="3965941" cy="2618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44" y="4438574"/>
            <a:ext cx="2013578" cy="22116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62424" y="3269353"/>
            <a:ext cx="3778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And the Annual Plankathon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22" y="4163290"/>
            <a:ext cx="2486891" cy="24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7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03" y="743623"/>
            <a:ext cx="4474491" cy="2934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279" y="932744"/>
            <a:ext cx="5114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Jim ran the Great North Run on behalf of Les Amis!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870">
            <a:off x="1578049" y="2614891"/>
            <a:ext cx="3084775" cy="31100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1814" y="4158815"/>
            <a:ext cx="5261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While Zoe, Vicki and Sharon ran the Disney half marathon!</a:t>
            </a:r>
          </a:p>
        </p:txBody>
      </p:sp>
    </p:spTree>
    <p:extLst>
      <p:ext uri="{BB962C8B-B14F-4D97-AF65-F5344CB8AC3E}">
        <p14:creationId xmlns:p14="http://schemas.microsoft.com/office/powerpoint/2010/main" val="408804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2623124"/>
            <a:ext cx="5054138" cy="3732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5293" y="271724"/>
            <a:ext cx="5338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Then to start getting into the festive spirit the choir sang at Mont a </a:t>
            </a:r>
            <a:r>
              <a:rPr lang="en-GB" sz="3200" dirty="0" err="1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L’Abbe</a:t>
            </a:r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 school Christmas Fair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525">
            <a:off x="6500902" y="847049"/>
            <a:ext cx="5041191" cy="29735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4329" y="5036438"/>
            <a:ext cx="6608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And we helped our friends at ZEDRA to decorate the tree in their reception area</a:t>
            </a:r>
          </a:p>
        </p:txBody>
      </p:sp>
    </p:spTree>
    <p:extLst>
      <p:ext uri="{BB962C8B-B14F-4D97-AF65-F5344CB8AC3E}">
        <p14:creationId xmlns:p14="http://schemas.microsoft.com/office/powerpoint/2010/main" val="114071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244" y="486602"/>
            <a:ext cx="5876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Looking back it has been a very busy year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332" y="1982168"/>
            <a:ext cx="9195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We have worked alongside other local charities and local schools.</a:t>
            </a:r>
          </a:p>
          <a:p>
            <a:pPr algn="ctr"/>
            <a:r>
              <a:rPr lang="en-GB" sz="36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Lots of amazing people have fundraised on our behalf.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0146" y="4585729"/>
            <a:ext cx="10681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And through it all we have been a constant, smiling presence in our community showing everyone that here at Les Amis disability does not mean inability.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317" y="181603"/>
            <a:ext cx="2461331" cy="23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74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244" y="486602"/>
            <a:ext cx="729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So we would all like to take this opportunity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1725" y="2455994"/>
            <a:ext cx="981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To say a very big Thank You to everyone who has worked with us and supported us this year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6" y="4171712"/>
            <a:ext cx="2461331" cy="23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9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11" y="1785685"/>
            <a:ext cx="4056686" cy="2704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0066" y="121298"/>
            <a:ext cx="693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We started the year doing something we love, helping others out.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5" y="1210844"/>
            <a:ext cx="3956272" cy="2799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50" y="3665572"/>
            <a:ext cx="4691581" cy="3059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14917" y="2844329"/>
            <a:ext cx="35269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We were invited to help plant some trees at Hampton Country Life museum with Jersey Trees for Life</a:t>
            </a:r>
          </a:p>
        </p:txBody>
      </p:sp>
    </p:spTree>
    <p:extLst>
      <p:ext uri="{BB962C8B-B14F-4D97-AF65-F5344CB8AC3E}">
        <p14:creationId xmlns:p14="http://schemas.microsoft.com/office/powerpoint/2010/main" val="359591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55" y="4070522"/>
            <a:ext cx="3231582" cy="2602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6" y="3694195"/>
            <a:ext cx="4468812" cy="2979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211" y="436500"/>
            <a:ext cx="352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We took part in the swimarathon again.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893" y="436500"/>
            <a:ext cx="2886756" cy="2302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69" y="2023020"/>
            <a:ext cx="4184524" cy="2854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1" y="3508310"/>
            <a:ext cx="2561700" cy="2737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39" y="566601"/>
            <a:ext cx="3768737" cy="2574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57" y="2609068"/>
            <a:ext cx="2692003" cy="21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6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478" y="2798883"/>
            <a:ext cx="4861028" cy="3645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8505" y="389847"/>
            <a:ext cx="35269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All wore our odd socks for Down Syndrome Awareness Day,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51" y="128590"/>
            <a:ext cx="3433665" cy="45782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43730" y="4706812"/>
            <a:ext cx="35269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And hung our collection tins on the Central Market Fountain.</a:t>
            </a:r>
          </a:p>
        </p:txBody>
      </p:sp>
    </p:spTree>
    <p:extLst>
      <p:ext uri="{BB962C8B-B14F-4D97-AF65-F5344CB8AC3E}">
        <p14:creationId xmlns:p14="http://schemas.microsoft.com/office/powerpoint/2010/main" val="248806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5" y="119364"/>
            <a:ext cx="3070483" cy="3285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5673" y="357147"/>
            <a:ext cx="31350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Then Eddie Cycled really far to raise money for us.</a:t>
            </a:r>
          </a:p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Thank you!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7" y="3538641"/>
            <a:ext cx="5319297" cy="3067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3724" y="4544060"/>
            <a:ext cx="63281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While the gardens team planted seeds and grew connections with students from </a:t>
            </a:r>
          </a:p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St Saviours School.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46" y="786057"/>
            <a:ext cx="5202242" cy="34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37265" y="4385388"/>
            <a:ext cx="6603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Before popping up the road and helping our new Corporate Partners, ATF Fuels, make their Maufant forecourt look fresh and floral.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79" y="2694249"/>
            <a:ext cx="2940988" cy="4029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34" y="158621"/>
            <a:ext cx="2358407" cy="349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0" y="158621"/>
            <a:ext cx="2817748" cy="3846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04" y="339500"/>
            <a:ext cx="5130713" cy="40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50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370">
            <a:off x="8709547" y="448759"/>
            <a:ext cx="3067699" cy="2031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26" y="4246842"/>
            <a:ext cx="3020103" cy="2018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89" y="226297"/>
            <a:ext cx="527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We launched another raffle to win a new VW Campervan.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9" y="1336280"/>
            <a:ext cx="3468960" cy="2537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94" y="56009"/>
            <a:ext cx="2102332" cy="2699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2142" y="2755045"/>
            <a:ext cx="4813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Spent a lovely afternoon at Government House with some Aston Martins,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981805"/>
            <a:ext cx="3692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And had a beautiful day at St Ouen’s Manor Fete.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9" y="5638158"/>
            <a:ext cx="1961926" cy="1080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11" y="4014570"/>
            <a:ext cx="4132534" cy="270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5" y="1831915"/>
            <a:ext cx="3026339" cy="2369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8586" y="262255"/>
            <a:ext cx="7710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Family Fun Day was a little quieter this year, but just as much fun for everyone who attended.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8937">
            <a:off x="149806" y="502673"/>
            <a:ext cx="3458895" cy="2332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889">
            <a:off x="9414486" y="2014689"/>
            <a:ext cx="1992085" cy="1640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7" y="4847591"/>
            <a:ext cx="2608146" cy="184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884" y="4233680"/>
            <a:ext cx="3602755" cy="2347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27" y="2064254"/>
            <a:ext cx="3203491" cy="3225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24" y="4381509"/>
            <a:ext cx="3410099" cy="2215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370">
            <a:off x="1660337" y="2655426"/>
            <a:ext cx="2131671" cy="2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8937">
            <a:off x="517491" y="2267275"/>
            <a:ext cx="4353663" cy="2603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91" y="2761582"/>
            <a:ext cx="3537277" cy="2834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38" y="128265"/>
            <a:ext cx="44208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Once again we took part in and supported the walkers of the Island Walk.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68" y="601737"/>
            <a:ext cx="3187527" cy="2762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07" y="251551"/>
            <a:ext cx="3203491" cy="2188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37912" y="3538994"/>
            <a:ext cx="3766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This year we had 8 teams of staff from Les Amis and LGT Vestra walking together in the relay.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338" y="5508764"/>
            <a:ext cx="5436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178848"/>
                </a:solidFill>
                <a:effectLst>
                  <a:outerShdw blurRad="38100" dist="38100" dir="2700000" algn="tl">
                    <a:schemeClr val="bg1">
                      <a:alpha val="70000"/>
                    </a:schemeClr>
                  </a:outerShdw>
                </a:effectLst>
                <a:latin typeface="Bliss 2 Bold" panose="02000506030000020004" pitchFamily="50" charset="0"/>
              </a:rPr>
              <a:t>And ran the water station and checkpoint at Greve de Lecq</a:t>
            </a:r>
          </a:p>
        </p:txBody>
      </p:sp>
    </p:spTree>
    <p:extLst>
      <p:ext uri="{BB962C8B-B14F-4D97-AF65-F5344CB8AC3E}">
        <p14:creationId xmlns:p14="http://schemas.microsoft.com/office/powerpoint/2010/main" val="3798917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415</Words>
  <Application>Microsoft Office PowerPoint</Application>
  <PresentationFormat>Widescreen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Bliss 2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Martin-Murray</dc:creator>
  <cp:lastModifiedBy>Denise Barham</cp:lastModifiedBy>
  <cp:revision>26</cp:revision>
  <dcterms:created xsi:type="dcterms:W3CDTF">2019-12-04T12:16:56Z</dcterms:created>
  <dcterms:modified xsi:type="dcterms:W3CDTF">2020-09-30T06:55:28Z</dcterms:modified>
</cp:coreProperties>
</file>