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BCD90-4531-43ED-88FF-B7FC8954B3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80F00D0-9F12-4C3F-AEE2-964EFADDAD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FEE232C-B69D-4BE3-82C5-F636AB47D7B9}"/>
              </a:ext>
            </a:extLst>
          </p:cNvPr>
          <p:cNvSpPr>
            <a:spLocks noGrp="1"/>
          </p:cNvSpPr>
          <p:nvPr>
            <p:ph type="dt" sz="half" idx="10"/>
          </p:nvPr>
        </p:nvSpPr>
        <p:spPr/>
        <p:txBody>
          <a:bodyPr/>
          <a:lstStyle/>
          <a:p>
            <a:fld id="{F71B276C-4198-41AA-9DF9-6A2F19C71EC9}" type="datetimeFigureOut">
              <a:rPr lang="en-GB" smtClean="0"/>
              <a:t>25/09/2020</a:t>
            </a:fld>
            <a:endParaRPr lang="en-GB"/>
          </a:p>
        </p:txBody>
      </p:sp>
      <p:sp>
        <p:nvSpPr>
          <p:cNvPr id="5" name="Footer Placeholder 4">
            <a:extLst>
              <a:ext uri="{FF2B5EF4-FFF2-40B4-BE49-F238E27FC236}">
                <a16:creationId xmlns:a16="http://schemas.microsoft.com/office/drawing/2014/main" id="{E0CFF4C7-D52B-45FB-A7A3-51EE4EE5B54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C0CE78-DE6A-4C89-A592-C095220C42C2}"/>
              </a:ext>
            </a:extLst>
          </p:cNvPr>
          <p:cNvSpPr>
            <a:spLocks noGrp="1"/>
          </p:cNvSpPr>
          <p:nvPr>
            <p:ph type="sldNum" sz="quarter" idx="12"/>
          </p:nvPr>
        </p:nvSpPr>
        <p:spPr/>
        <p:txBody>
          <a:bodyPr/>
          <a:lstStyle/>
          <a:p>
            <a:fld id="{6C77282B-DC75-443B-8D86-9F7A084FBA21}" type="slidenum">
              <a:rPr lang="en-GB" smtClean="0"/>
              <a:t>‹#›</a:t>
            </a:fld>
            <a:endParaRPr lang="en-GB"/>
          </a:p>
        </p:txBody>
      </p:sp>
    </p:spTree>
    <p:extLst>
      <p:ext uri="{BB962C8B-B14F-4D97-AF65-F5344CB8AC3E}">
        <p14:creationId xmlns:p14="http://schemas.microsoft.com/office/powerpoint/2010/main" val="728171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12300-FCCA-4E48-A2C5-71781CE9788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5AC8096-0444-4F7D-B862-F48241895C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37756D-52A2-4E2D-9DCA-9E1DE09A39A1}"/>
              </a:ext>
            </a:extLst>
          </p:cNvPr>
          <p:cNvSpPr>
            <a:spLocks noGrp="1"/>
          </p:cNvSpPr>
          <p:nvPr>
            <p:ph type="dt" sz="half" idx="10"/>
          </p:nvPr>
        </p:nvSpPr>
        <p:spPr/>
        <p:txBody>
          <a:bodyPr/>
          <a:lstStyle/>
          <a:p>
            <a:fld id="{F71B276C-4198-41AA-9DF9-6A2F19C71EC9}" type="datetimeFigureOut">
              <a:rPr lang="en-GB" smtClean="0"/>
              <a:t>25/09/2020</a:t>
            </a:fld>
            <a:endParaRPr lang="en-GB"/>
          </a:p>
        </p:txBody>
      </p:sp>
      <p:sp>
        <p:nvSpPr>
          <p:cNvPr id="5" name="Footer Placeholder 4">
            <a:extLst>
              <a:ext uri="{FF2B5EF4-FFF2-40B4-BE49-F238E27FC236}">
                <a16:creationId xmlns:a16="http://schemas.microsoft.com/office/drawing/2014/main" id="{054937DD-9C1B-4030-AD97-1C467C6818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D595F2-F38F-49FF-8BA0-5EA77D756F3A}"/>
              </a:ext>
            </a:extLst>
          </p:cNvPr>
          <p:cNvSpPr>
            <a:spLocks noGrp="1"/>
          </p:cNvSpPr>
          <p:nvPr>
            <p:ph type="sldNum" sz="quarter" idx="12"/>
          </p:nvPr>
        </p:nvSpPr>
        <p:spPr/>
        <p:txBody>
          <a:bodyPr/>
          <a:lstStyle/>
          <a:p>
            <a:fld id="{6C77282B-DC75-443B-8D86-9F7A084FBA21}" type="slidenum">
              <a:rPr lang="en-GB" smtClean="0"/>
              <a:t>‹#›</a:t>
            </a:fld>
            <a:endParaRPr lang="en-GB"/>
          </a:p>
        </p:txBody>
      </p:sp>
    </p:spTree>
    <p:extLst>
      <p:ext uri="{BB962C8B-B14F-4D97-AF65-F5344CB8AC3E}">
        <p14:creationId xmlns:p14="http://schemas.microsoft.com/office/powerpoint/2010/main" val="4005473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AD8961-5FE3-41CA-A552-9911CE1AAE4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A005D33-5B37-4D32-B19E-DB32EF234F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BE455B0-55A0-4BC5-8022-A0AB6462EE17}"/>
              </a:ext>
            </a:extLst>
          </p:cNvPr>
          <p:cNvSpPr>
            <a:spLocks noGrp="1"/>
          </p:cNvSpPr>
          <p:nvPr>
            <p:ph type="dt" sz="half" idx="10"/>
          </p:nvPr>
        </p:nvSpPr>
        <p:spPr/>
        <p:txBody>
          <a:bodyPr/>
          <a:lstStyle/>
          <a:p>
            <a:fld id="{F71B276C-4198-41AA-9DF9-6A2F19C71EC9}" type="datetimeFigureOut">
              <a:rPr lang="en-GB" smtClean="0"/>
              <a:t>25/09/2020</a:t>
            </a:fld>
            <a:endParaRPr lang="en-GB"/>
          </a:p>
        </p:txBody>
      </p:sp>
      <p:sp>
        <p:nvSpPr>
          <p:cNvPr id="5" name="Footer Placeholder 4">
            <a:extLst>
              <a:ext uri="{FF2B5EF4-FFF2-40B4-BE49-F238E27FC236}">
                <a16:creationId xmlns:a16="http://schemas.microsoft.com/office/drawing/2014/main" id="{6670A7F7-EDC5-44C6-AA7B-A04E2C365F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619822-6D98-4FD4-9B68-ED001D2CECB7}"/>
              </a:ext>
            </a:extLst>
          </p:cNvPr>
          <p:cNvSpPr>
            <a:spLocks noGrp="1"/>
          </p:cNvSpPr>
          <p:nvPr>
            <p:ph type="sldNum" sz="quarter" idx="12"/>
          </p:nvPr>
        </p:nvSpPr>
        <p:spPr/>
        <p:txBody>
          <a:bodyPr/>
          <a:lstStyle/>
          <a:p>
            <a:fld id="{6C77282B-DC75-443B-8D86-9F7A084FBA21}" type="slidenum">
              <a:rPr lang="en-GB" smtClean="0"/>
              <a:t>‹#›</a:t>
            </a:fld>
            <a:endParaRPr lang="en-GB"/>
          </a:p>
        </p:txBody>
      </p:sp>
    </p:spTree>
    <p:extLst>
      <p:ext uri="{BB962C8B-B14F-4D97-AF65-F5344CB8AC3E}">
        <p14:creationId xmlns:p14="http://schemas.microsoft.com/office/powerpoint/2010/main" val="210248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2221B-D5DE-429E-9549-276EA2FFCDE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8CAC1CD-94C7-4813-B182-C613791143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F9299E-76EB-468C-B945-EC2B8A3BC756}"/>
              </a:ext>
            </a:extLst>
          </p:cNvPr>
          <p:cNvSpPr>
            <a:spLocks noGrp="1"/>
          </p:cNvSpPr>
          <p:nvPr>
            <p:ph type="dt" sz="half" idx="10"/>
          </p:nvPr>
        </p:nvSpPr>
        <p:spPr/>
        <p:txBody>
          <a:bodyPr/>
          <a:lstStyle/>
          <a:p>
            <a:fld id="{F71B276C-4198-41AA-9DF9-6A2F19C71EC9}" type="datetimeFigureOut">
              <a:rPr lang="en-GB" smtClean="0"/>
              <a:t>25/09/2020</a:t>
            </a:fld>
            <a:endParaRPr lang="en-GB"/>
          </a:p>
        </p:txBody>
      </p:sp>
      <p:sp>
        <p:nvSpPr>
          <p:cNvPr id="5" name="Footer Placeholder 4">
            <a:extLst>
              <a:ext uri="{FF2B5EF4-FFF2-40B4-BE49-F238E27FC236}">
                <a16:creationId xmlns:a16="http://schemas.microsoft.com/office/drawing/2014/main" id="{34DCEB2E-76E4-4850-9B81-F7DDBA534B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28DCFF-2366-433B-9630-EC782B4BFD0E}"/>
              </a:ext>
            </a:extLst>
          </p:cNvPr>
          <p:cNvSpPr>
            <a:spLocks noGrp="1"/>
          </p:cNvSpPr>
          <p:nvPr>
            <p:ph type="sldNum" sz="quarter" idx="12"/>
          </p:nvPr>
        </p:nvSpPr>
        <p:spPr/>
        <p:txBody>
          <a:bodyPr/>
          <a:lstStyle/>
          <a:p>
            <a:fld id="{6C77282B-DC75-443B-8D86-9F7A084FBA21}" type="slidenum">
              <a:rPr lang="en-GB" smtClean="0"/>
              <a:t>‹#›</a:t>
            </a:fld>
            <a:endParaRPr lang="en-GB"/>
          </a:p>
        </p:txBody>
      </p:sp>
    </p:spTree>
    <p:extLst>
      <p:ext uri="{BB962C8B-B14F-4D97-AF65-F5344CB8AC3E}">
        <p14:creationId xmlns:p14="http://schemas.microsoft.com/office/powerpoint/2010/main" val="3331008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0B3C8-A854-44F7-9426-313B5B7126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C80E0A4-8CA6-450F-A60D-E82EB2A2A9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FD9E85-4DA0-4583-A153-CEEE73B29CF5}"/>
              </a:ext>
            </a:extLst>
          </p:cNvPr>
          <p:cNvSpPr>
            <a:spLocks noGrp="1"/>
          </p:cNvSpPr>
          <p:nvPr>
            <p:ph type="dt" sz="half" idx="10"/>
          </p:nvPr>
        </p:nvSpPr>
        <p:spPr/>
        <p:txBody>
          <a:bodyPr/>
          <a:lstStyle/>
          <a:p>
            <a:fld id="{F71B276C-4198-41AA-9DF9-6A2F19C71EC9}" type="datetimeFigureOut">
              <a:rPr lang="en-GB" smtClean="0"/>
              <a:t>25/09/2020</a:t>
            </a:fld>
            <a:endParaRPr lang="en-GB"/>
          </a:p>
        </p:txBody>
      </p:sp>
      <p:sp>
        <p:nvSpPr>
          <p:cNvPr id="5" name="Footer Placeholder 4">
            <a:extLst>
              <a:ext uri="{FF2B5EF4-FFF2-40B4-BE49-F238E27FC236}">
                <a16:creationId xmlns:a16="http://schemas.microsoft.com/office/drawing/2014/main" id="{CACBC0D6-A6BF-4A9A-BFFA-04737C026A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C2F823-AA5F-4EAF-8F67-DA51618D7A1B}"/>
              </a:ext>
            </a:extLst>
          </p:cNvPr>
          <p:cNvSpPr>
            <a:spLocks noGrp="1"/>
          </p:cNvSpPr>
          <p:nvPr>
            <p:ph type="sldNum" sz="quarter" idx="12"/>
          </p:nvPr>
        </p:nvSpPr>
        <p:spPr/>
        <p:txBody>
          <a:bodyPr/>
          <a:lstStyle/>
          <a:p>
            <a:fld id="{6C77282B-DC75-443B-8D86-9F7A084FBA21}" type="slidenum">
              <a:rPr lang="en-GB" smtClean="0"/>
              <a:t>‹#›</a:t>
            </a:fld>
            <a:endParaRPr lang="en-GB"/>
          </a:p>
        </p:txBody>
      </p:sp>
    </p:spTree>
    <p:extLst>
      <p:ext uri="{BB962C8B-B14F-4D97-AF65-F5344CB8AC3E}">
        <p14:creationId xmlns:p14="http://schemas.microsoft.com/office/powerpoint/2010/main" val="365459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6F64C-70F3-49B5-B5F6-CBF33BF238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3730789-F714-45DE-9416-21D3AA88C9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7DF03BA-CD3C-4046-95D7-3EF6B1A517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1C04263-2C33-49C8-B624-B9733CBE8D20}"/>
              </a:ext>
            </a:extLst>
          </p:cNvPr>
          <p:cNvSpPr>
            <a:spLocks noGrp="1"/>
          </p:cNvSpPr>
          <p:nvPr>
            <p:ph type="dt" sz="half" idx="10"/>
          </p:nvPr>
        </p:nvSpPr>
        <p:spPr/>
        <p:txBody>
          <a:bodyPr/>
          <a:lstStyle/>
          <a:p>
            <a:fld id="{F71B276C-4198-41AA-9DF9-6A2F19C71EC9}" type="datetimeFigureOut">
              <a:rPr lang="en-GB" smtClean="0"/>
              <a:t>25/09/2020</a:t>
            </a:fld>
            <a:endParaRPr lang="en-GB"/>
          </a:p>
        </p:txBody>
      </p:sp>
      <p:sp>
        <p:nvSpPr>
          <p:cNvPr id="6" name="Footer Placeholder 5">
            <a:extLst>
              <a:ext uri="{FF2B5EF4-FFF2-40B4-BE49-F238E27FC236}">
                <a16:creationId xmlns:a16="http://schemas.microsoft.com/office/drawing/2014/main" id="{EE29A835-295D-4D48-965D-343201BD47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D535FE-A64D-49D3-BD38-3D6BDD431F49}"/>
              </a:ext>
            </a:extLst>
          </p:cNvPr>
          <p:cNvSpPr>
            <a:spLocks noGrp="1"/>
          </p:cNvSpPr>
          <p:nvPr>
            <p:ph type="sldNum" sz="quarter" idx="12"/>
          </p:nvPr>
        </p:nvSpPr>
        <p:spPr/>
        <p:txBody>
          <a:bodyPr/>
          <a:lstStyle/>
          <a:p>
            <a:fld id="{6C77282B-DC75-443B-8D86-9F7A084FBA21}" type="slidenum">
              <a:rPr lang="en-GB" smtClean="0"/>
              <a:t>‹#›</a:t>
            </a:fld>
            <a:endParaRPr lang="en-GB"/>
          </a:p>
        </p:txBody>
      </p:sp>
    </p:spTree>
    <p:extLst>
      <p:ext uri="{BB962C8B-B14F-4D97-AF65-F5344CB8AC3E}">
        <p14:creationId xmlns:p14="http://schemas.microsoft.com/office/powerpoint/2010/main" val="558866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EA09C-4139-4067-96F0-870797AFCB8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33BBAA-F941-4D05-B385-C4274BE3BF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749B24-5DB0-45B3-9099-41258C9E42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5CBD741-3C5D-4E90-9E39-8D9A437A63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1918C0-28B5-4AE1-B7B0-38B821CE66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E16C634-1434-4134-8319-B48305D1A7E1}"/>
              </a:ext>
            </a:extLst>
          </p:cNvPr>
          <p:cNvSpPr>
            <a:spLocks noGrp="1"/>
          </p:cNvSpPr>
          <p:nvPr>
            <p:ph type="dt" sz="half" idx="10"/>
          </p:nvPr>
        </p:nvSpPr>
        <p:spPr/>
        <p:txBody>
          <a:bodyPr/>
          <a:lstStyle/>
          <a:p>
            <a:fld id="{F71B276C-4198-41AA-9DF9-6A2F19C71EC9}" type="datetimeFigureOut">
              <a:rPr lang="en-GB" smtClean="0"/>
              <a:t>25/09/2020</a:t>
            </a:fld>
            <a:endParaRPr lang="en-GB"/>
          </a:p>
        </p:txBody>
      </p:sp>
      <p:sp>
        <p:nvSpPr>
          <p:cNvPr id="8" name="Footer Placeholder 7">
            <a:extLst>
              <a:ext uri="{FF2B5EF4-FFF2-40B4-BE49-F238E27FC236}">
                <a16:creationId xmlns:a16="http://schemas.microsoft.com/office/drawing/2014/main" id="{9CE3D537-8E8A-4ACB-8076-802AE4E0BC2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5C1E022-3024-4ECE-A130-E2C0DC30AF3E}"/>
              </a:ext>
            </a:extLst>
          </p:cNvPr>
          <p:cNvSpPr>
            <a:spLocks noGrp="1"/>
          </p:cNvSpPr>
          <p:nvPr>
            <p:ph type="sldNum" sz="quarter" idx="12"/>
          </p:nvPr>
        </p:nvSpPr>
        <p:spPr/>
        <p:txBody>
          <a:bodyPr/>
          <a:lstStyle/>
          <a:p>
            <a:fld id="{6C77282B-DC75-443B-8D86-9F7A084FBA21}" type="slidenum">
              <a:rPr lang="en-GB" smtClean="0"/>
              <a:t>‹#›</a:t>
            </a:fld>
            <a:endParaRPr lang="en-GB"/>
          </a:p>
        </p:txBody>
      </p:sp>
    </p:spTree>
    <p:extLst>
      <p:ext uri="{BB962C8B-B14F-4D97-AF65-F5344CB8AC3E}">
        <p14:creationId xmlns:p14="http://schemas.microsoft.com/office/powerpoint/2010/main" val="3208026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629EE-1E4B-45A3-8583-74024FE0E57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FAD87F2-91B9-40B9-9566-8E75462E7659}"/>
              </a:ext>
            </a:extLst>
          </p:cNvPr>
          <p:cNvSpPr>
            <a:spLocks noGrp="1"/>
          </p:cNvSpPr>
          <p:nvPr>
            <p:ph type="dt" sz="half" idx="10"/>
          </p:nvPr>
        </p:nvSpPr>
        <p:spPr/>
        <p:txBody>
          <a:bodyPr/>
          <a:lstStyle/>
          <a:p>
            <a:fld id="{F71B276C-4198-41AA-9DF9-6A2F19C71EC9}" type="datetimeFigureOut">
              <a:rPr lang="en-GB" smtClean="0"/>
              <a:t>25/09/2020</a:t>
            </a:fld>
            <a:endParaRPr lang="en-GB"/>
          </a:p>
        </p:txBody>
      </p:sp>
      <p:sp>
        <p:nvSpPr>
          <p:cNvPr id="4" name="Footer Placeholder 3">
            <a:extLst>
              <a:ext uri="{FF2B5EF4-FFF2-40B4-BE49-F238E27FC236}">
                <a16:creationId xmlns:a16="http://schemas.microsoft.com/office/drawing/2014/main" id="{526740B6-9C43-432C-9CE2-074604A04F6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46253C-73E0-4A2E-B854-59686E127636}"/>
              </a:ext>
            </a:extLst>
          </p:cNvPr>
          <p:cNvSpPr>
            <a:spLocks noGrp="1"/>
          </p:cNvSpPr>
          <p:nvPr>
            <p:ph type="sldNum" sz="quarter" idx="12"/>
          </p:nvPr>
        </p:nvSpPr>
        <p:spPr/>
        <p:txBody>
          <a:bodyPr/>
          <a:lstStyle/>
          <a:p>
            <a:fld id="{6C77282B-DC75-443B-8D86-9F7A084FBA21}" type="slidenum">
              <a:rPr lang="en-GB" smtClean="0"/>
              <a:t>‹#›</a:t>
            </a:fld>
            <a:endParaRPr lang="en-GB"/>
          </a:p>
        </p:txBody>
      </p:sp>
    </p:spTree>
    <p:extLst>
      <p:ext uri="{BB962C8B-B14F-4D97-AF65-F5344CB8AC3E}">
        <p14:creationId xmlns:p14="http://schemas.microsoft.com/office/powerpoint/2010/main" val="203285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13B82E-1FE1-44BD-B96A-4AAFA5E8E2CE}"/>
              </a:ext>
            </a:extLst>
          </p:cNvPr>
          <p:cNvSpPr>
            <a:spLocks noGrp="1"/>
          </p:cNvSpPr>
          <p:nvPr>
            <p:ph type="dt" sz="half" idx="10"/>
          </p:nvPr>
        </p:nvSpPr>
        <p:spPr/>
        <p:txBody>
          <a:bodyPr/>
          <a:lstStyle/>
          <a:p>
            <a:fld id="{F71B276C-4198-41AA-9DF9-6A2F19C71EC9}" type="datetimeFigureOut">
              <a:rPr lang="en-GB" smtClean="0"/>
              <a:t>25/09/2020</a:t>
            </a:fld>
            <a:endParaRPr lang="en-GB"/>
          </a:p>
        </p:txBody>
      </p:sp>
      <p:sp>
        <p:nvSpPr>
          <p:cNvPr id="3" name="Footer Placeholder 2">
            <a:extLst>
              <a:ext uri="{FF2B5EF4-FFF2-40B4-BE49-F238E27FC236}">
                <a16:creationId xmlns:a16="http://schemas.microsoft.com/office/drawing/2014/main" id="{FE541469-50F1-4D32-9FE5-0E9C253BBCF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689BABA-842C-4F4B-80A0-4BFADCFB72BC}"/>
              </a:ext>
            </a:extLst>
          </p:cNvPr>
          <p:cNvSpPr>
            <a:spLocks noGrp="1"/>
          </p:cNvSpPr>
          <p:nvPr>
            <p:ph type="sldNum" sz="quarter" idx="12"/>
          </p:nvPr>
        </p:nvSpPr>
        <p:spPr/>
        <p:txBody>
          <a:bodyPr/>
          <a:lstStyle/>
          <a:p>
            <a:fld id="{6C77282B-DC75-443B-8D86-9F7A084FBA21}" type="slidenum">
              <a:rPr lang="en-GB" smtClean="0"/>
              <a:t>‹#›</a:t>
            </a:fld>
            <a:endParaRPr lang="en-GB"/>
          </a:p>
        </p:txBody>
      </p:sp>
    </p:spTree>
    <p:extLst>
      <p:ext uri="{BB962C8B-B14F-4D97-AF65-F5344CB8AC3E}">
        <p14:creationId xmlns:p14="http://schemas.microsoft.com/office/powerpoint/2010/main" val="2800045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492A1-0AB1-45CE-BA0C-6B594F3BDF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BAA1D4B-4D01-4CD8-A279-7552B88234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687DE01-444A-41D4-891C-5B9E05B70F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944AD8-B612-4D42-B3FF-91088DFFA043}"/>
              </a:ext>
            </a:extLst>
          </p:cNvPr>
          <p:cNvSpPr>
            <a:spLocks noGrp="1"/>
          </p:cNvSpPr>
          <p:nvPr>
            <p:ph type="dt" sz="half" idx="10"/>
          </p:nvPr>
        </p:nvSpPr>
        <p:spPr/>
        <p:txBody>
          <a:bodyPr/>
          <a:lstStyle/>
          <a:p>
            <a:fld id="{F71B276C-4198-41AA-9DF9-6A2F19C71EC9}" type="datetimeFigureOut">
              <a:rPr lang="en-GB" smtClean="0"/>
              <a:t>25/09/2020</a:t>
            </a:fld>
            <a:endParaRPr lang="en-GB"/>
          </a:p>
        </p:txBody>
      </p:sp>
      <p:sp>
        <p:nvSpPr>
          <p:cNvPr id="6" name="Footer Placeholder 5">
            <a:extLst>
              <a:ext uri="{FF2B5EF4-FFF2-40B4-BE49-F238E27FC236}">
                <a16:creationId xmlns:a16="http://schemas.microsoft.com/office/drawing/2014/main" id="{CC40B5E6-2B00-405C-81BE-2C81E0DFE4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8C8D5F-00B2-495D-B3B0-8F1D6DBCF71D}"/>
              </a:ext>
            </a:extLst>
          </p:cNvPr>
          <p:cNvSpPr>
            <a:spLocks noGrp="1"/>
          </p:cNvSpPr>
          <p:nvPr>
            <p:ph type="sldNum" sz="quarter" idx="12"/>
          </p:nvPr>
        </p:nvSpPr>
        <p:spPr/>
        <p:txBody>
          <a:bodyPr/>
          <a:lstStyle/>
          <a:p>
            <a:fld id="{6C77282B-DC75-443B-8D86-9F7A084FBA21}" type="slidenum">
              <a:rPr lang="en-GB" smtClean="0"/>
              <a:t>‹#›</a:t>
            </a:fld>
            <a:endParaRPr lang="en-GB"/>
          </a:p>
        </p:txBody>
      </p:sp>
    </p:spTree>
    <p:extLst>
      <p:ext uri="{BB962C8B-B14F-4D97-AF65-F5344CB8AC3E}">
        <p14:creationId xmlns:p14="http://schemas.microsoft.com/office/powerpoint/2010/main" val="2308916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376EE-8278-462D-88FE-EDDDA0EC5F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2DE38EC-690C-457D-83C7-B83CC7E309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956ABA2-1A3D-46E2-B678-8A6C29E0A6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198008-4616-4C83-864D-CC35C7AFAD7F}"/>
              </a:ext>
            </a:extLst>
          </p:cNvPr>
          <p:cNvSpPr>
            <a:spLocks noGrp="1"/>
          </p:cNvSpPr>
          <p:nvPr>
            <p:ph type="dt" sz="half" idx="10"/>
          </p:nvPr>
        </p:nvSpPr>
        <p:spPr/>
        <p:txBody>
          <a:bodyPr/>
          <a:lstStyle/>
          <a:p>
            <a:fld id="{F71B276C-4198-41AA-9DF9-6A2F19C71EC9}" type="datetimeFigureOut">
              <a:rPr lang="en-GB" smtClean="0"/>
              <a:t>25/09/2020</a:t>
            </a:fld>
            <a:endParaRPr lang="en-GB"/>
          </a:p>
        </p:txBody>
      </p:sp>
      <p:sp>
        <p:nvSpPr>
          <p:cNvPr id="6" name="Footer Placeholder 5">
            <a:extLst>
              <a:ext uri="{FF2B5EF4-FFF2-40B4-BE49-F238E27FC236}">
                <a16:creationId xmlns:a16="http://schemas.microsoft.com/office/drawing/2014/main" id="{0AF978F5-2B68-489A-AA0E-7D2CB28992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34F789-414A-461E-9E99-381F74F207B3}"/>
              </a:ext>
            </a:extLst>
          </p:cNvPr>
          <p:cNvSpPr>
            <a:spLocks noGrp="1"/>
          </p:cNvSpPr>
          <p:nvPr>
            <p:ph type="sldNum" sz="quarter" idx="12"/>
          </p:nvPr>
        </p:nvSpPr>
        <p:spPr/>
        <p:txBody>
          <a:bodyPr/>
          <a:lstStyle/>
          <a:p>
            <a:fld id="{6C77282B-DC75-443B-8D86-9F7A084FBA21}" type="slidenum">
              <a:rPr lang="en-GB" smtClean="0"/>
              <a:t>‹#›</a:t>
            </a:fld>
            <a:endParaRPr lang="en-GB"/>
          </a:p>
        </p:txBody>
      </p:sp>
    </p:spTree>
    <p:extLst>
      <p:ext uri="{BB962C8B-B14F-4D97-AF65-F5344CB8AC3E}">
        <p14:creationId xmlns:p14="http://schemas.microsoft.com/office/powerpoint/2010/main" val="3852699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6F2F04-983E-4BC3-BB65-5C93F62E72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8ABDDD-6232-4E20-B80C-9ADA1CE9C9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BB7C68-D507-47C7-B026-D45A70537F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1B276C-4198-41AA-9DF9-6A2F19C71EC9}" type="datetimeFigureOut">
              <a:rPr lang="en-GB" smtClean="0"/>
              <a:t>25/09/2020</a:t>
            </a:fld>
            <a:endParaRPr lang="en-GB"/>
          </a:p>
        </p:txBody>
      </p:sp>
      <p:sp>
        <p:nvSpPr>
          <p:cNvPr id="5" name="Footer Placeholder 4">
            <a:extLst>
              <a:ext uri="{FF2B5EF4-FFF2-40B4-BE49-F238E27FC236}">
                <a16:creationId xmlns:a16="http://schemas.microsoft.com/office/drawing/2014/main" id="{EDDEF23C-9392-4C06-AFF9-101D9523A4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70BB3AC-2856-4378-81FC-BAB8C089F8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77282B-DC75-443B-8D86-9F7A084FBA21}" type="slidenum">
              <a:rPr lang="en-GB" smtClean="0"/>
              <a:t>‹#›</a:t>
            </a:fld>
            <a:endParaRPr lang="en-GB"/>
          </a:p>
        </p:txBody>
      </p:sp>
    </p:spTree>
    <p:extLst>
      <p:ext uri="{BB962C8B-B14F-4D97-AF65-F5344CB8AC3E}">
        <p14:creationId xmlns:p14="http://schemas.microsoft.com/office/powerpoint/2010/main" val="2380228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raf.mod.uk/recruitment/parents-guardians" TargetMode="External"/><Relationship Id="rId3" Type="http://schemas.openxmlformats.org/officeDocument/2006/relationships/hyperlink" Target="https://youtu.be/RcORISus-Qw" TargetMode="External"/><Relationship Id="rId7" Type="http://schemas.openxmlformats.org/officeDocument/2006/relationships/hyperlink" Target="https://www.raf.mod.uk/recruitment/find-your-role"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raf.mod.uk/recruitment/media/2231/20170117-pub772-fit_for_action.pdf" TargetMode="External"/><Relationship Id="rId11" Type="http://schemas.openxmlformats.org/officeDocument/2006/relationships/hyperlink" Target="https://forms.office.com/Pages/ResponsePage.aspx?id=7WB3vlNZS0iuldChbfoJ5alxfDfQHXhPrvtNsLuqrKdUNUZCQjMyT0lQV0JJNFRVRzJITVZHNTU2Ty4u" TargetMode="External"/><Relationship Id="rId5" Type="http://schemas.openxmlformats.org/officeDocument/2006/relationships/hyperlink" Target="https://youtu.be/8CQdEXUpiZw" TargetMode="External"/><Relationship Id="rId10" Type="http://schemas.openxmlformats.org/officeDocument/2006/relationships/hyperlink" Target="https://www.youtube.com/watch?v=K6fHw8XpnGA" TargetMode="External"/><Relationship Id="rId4" Type="http://schemas.openxmlformats.org/officeDocument/2006/relationships/hyperlink" Target="https://www.youtube.com/watch?v=lKR3EctO-aI" TargetMode="External"/><Relationship Id="rId9" Type="http://schemas.openxmlformats.org/officeDocument/2006/relationships/hyperlink" Target="https://www.youtube.com/watch?v=1sM3E4xFB0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 up of a logo&#10;&#10;Description automatically generated">
            <a:extLst>
              <a:ext uri="{FF2B5EF4-FFF2-40B4-BE49-F238E27FC236}">
                <a16:creationId xmlns:a16="http://schemas.microsoft.com/office/drawing/2014/main" id="{B2CD6489-CF77-46D6-B3DC-82E077530B43}"/>
              </a:ext>
            </a:extLst>
          </p:cNvPr>
          <p:cNvPicPr>
            <a:picLocks noChangeAspect="1"/>
          </p:cNvPicPr>
          <p:nvPr/>
        </p:nvPicPr>
        <p:blipFill rotWithShape="1">
          <a:blip r:embed="rId2">
            <a:alphaModFix amt="50000"/>
          </a:blip>
          <a:srcRect t="21993" b="21757"/>
          <a:stretch/>
        </p:blipFill>
        <p:spPr>
          <a:xfrm>
            <a:off x="0" y="1"/>
            <a:ext cx="12191980" cy="6857999"/>
          </a:xfrm>
          <a:prstGeom prst="rect">
            <a:avLst/>
          </a:prstGeom>
        </p:spPr>
      </p:pic>
      <p:sp>
        <p:nvSpPr>
          <p:cNvPr id="2" name="Title 1">
            <a:extLst>
              <a:ext uri="{FF2B5EF4-FFF2-40B4-BE49-F238E27FC236}">
                <a16:creationId xmlns:a16="http://schemas.microsoft.com/office/drawing/2014/main" id="{78E34AE6-B081-4D84-98CE-663D5500FFA6}"/>
              </a:ext>
            </a:extLst>
          </p:cNvPr>
          <p:cNvSpPr>
            <a:spLocks noGrp="1"/>
          </p:cNvSpPr>
          <p:nvPr>
            <p:ph type="ctrTitle"/>
          </p:nvPr>
        </p:nvSpPr>
        <p:spPr>
          <a:xfrm>
            <a:off x="1523990" y="1607485"/>
            <a:ext cx="9144000" cy="2900518"/>
          </a:xfrm>
        </p:spPr>
        <p:txBody>
          <a:bodyPr>
            <a:normAutofit/>
          </a:bodyPr>
          <a:lstStyle/>
          <a:p>
            <a:r>
              <a:rPr lang="en-GB" sz="3600" b="1" dirty="0">
                <a:solidFill>
                  <a:srgbClr val="FFFFFF"/>
                </a:solidFill>
              </a:rPr>
              <a:t>The Royal Air Force gives you opportunities you won’t find in any other career. The experience you gain with us will equip you to work at the top of your field, both in the UK and overseas.</a:t>
            </a:r>
          </a:p>
        </p:txBody>
      </p:sp>
      <p:sp>
        <p:nvSpPr>
          <p:cNvPr id="5" name="TextBox 4">
            <a:extLst>
              <a:ext uri="{FF2B5EF4-FFF2-40B4-BE49-F238E27FC236}">
                <a16:creationId xmlns:a16="http://schemas.microsoft.com/office/drawing/2014/main" id="{84416D92-D412-42F3-86CB-17A6833C8875}"/>
              </a:ext>
            </a:extLst>
          </p:cNvPr>
          <p:cNvSpPr txBox="1"/>
          <p:nvPr/>
        </p:nvSpPr>
        <p:spPr>
          <a:xfrm>
            <a:off x="1749320" y="1453290"/>
            <a:ext cx="1961311" cy="400110"/>
          </a:xfrm>
          <a:prstGeom prst="rect">
            <a:avLst/>
          </a:prstGeom>
          <a:noFill/>
        </p:spPr>
        <p:txBody>
          <a:bodyPr wrap="square" rtlCol="0">
            <a:spAutoFit/>
          </a:bodyPr>
          <a:lstStyle/>
          <a:p>
            <a:r>
              <a:rPr lang="en-GB" sz="2000" b="1" dirty="0">
                <a:hlinkClick r:id="rId3"/>
              </a:rPr>
              <a:t>OFFICER ROLES</a:t>
            </a:r>
            <a:endParaRPr lang="en-GB" sz="2000" b="1" dirty="0"/>
          </a:p>
        </p:txBody>
      </p:sp>
      <p:sp>
        <p:nvSpPr>
          <p:cNvPr id="11" name="TextBox 10">
            <a:extLst>
              <a:ext uri="{FF2B5EF4-FFF2-40B4-BE49-F238E27FC236}">
                <a16:creationId xmlns:a16="http://schemas.microsoft.com/office/drawing/2014/main" id="{6FBA6582-29E6-4B39-BB29-F89823874942}"/>
              </a:ext>
            </a:extLst>
          </p:cNvPr>
          <p:cNvSpPr txBox="1"/>
          <p:nvPr/>
        </p:nvSpPr>
        <p:spPr>
          <a:xfrm>
            <a:off x="4909930" y="1156257"/>
            <a:ext cx="2372140" cy="400110"/>
          </a:xfrm>
          <a:prstGeom prst="rect">
            <a:avLst/>
          </a:prstGeom>
          <a:noFill/>
        </p:spPr>
        <p:txBody>
          <a:bodyPr wrap="square" rtlCol="0">
            <a:spAutoFit/>
          </a:bodyPr>
          <a:lstStyle/>
          <a:p>
            <a:r>
              <a:rPr lang="en-GB" sz="2000" b="1" dirty="0">
                <a:hlinkClick r:id="rId4"/>
              </a:rPr>
              <a:t>RAF MYTH BUSTERS</a:t>
            </a:r>
            <a:endParaRPr lang="en-GB" sz="2000" b="1" dirty="0"/>
          </a:p>
        </p:txBody>
      </p:sp>
      <p:sp>
        <p:nvSpPr>
          <p:cNvPr id="13" name="TextBox 12">
            <a:extLst>
              <a:ext uri="{FF2B5EF4-FFF2-40B4-BE49-F238E27FC236}">
                <a16:creationId xmlns:a16="http://schemas.microsoft.com/office/drawing/2014/main" id="{838BDC92-F973-445A-8A0C-BDE52F013F9B}"/>
              </a:ext>
            </a:extLst>
          </p:cNvPr>
          <p:cNvSpPr txBox="1"/>
          <p:nvPr/>
        </p:nvSpPr>
        <p:spPr>
          <a:xfrm>
            <a:off x="8434999" y="1556367"/>
            <a:ext cx="2597425" cy="400110"/>
          </a:xfrm>
          <a:prstGeom prst="rect">
            <a:avLst/>
          </a:prstGeom>
          <a:noFill/>
        </p:spPr>
        <p:txBody>
          <a:bodyPr wrap="square" rtlCol="0">
            <a:spAutoFit/>
          </a:bodyPr>
          <a:lstStyle/>
          <a:p>
            <a:r>
              <a:rPr lang="en-GB" sz="2000" b="1" dirty="0">
                <a:hlinkClick r:id="rId5"/>
              </a:rPr>
              <a:t>ENTRY LEVEL ROLES</a:t>
            </a:r>
            <a:endParaRPr lang="en-GB" sz="2000" b="1" dirty="0"/>
          </a:p>
        </p:txBody>
      </p:sp>
      <p:sp>
        <p:nvSpPr>
          <p:cNvPr id="15" name="TextBox 14">
            <a:extLst>
              <a:ext uri="{FF2B5EF4-FFF2-40B4-BE49-F238E27FC236}">
                <a16:creationId xmlns:a16="http://schemas.microsoft.com/office/drawing/2014/main" id="{D8A87951-072A-45D9-8E3F-C457EB269D3F}"/>
              </a:ext>
            </a:extLst>
          </p:cNvPr>
          <p:cNvSpPr txBox="1"/>
          <p:nvPr/>
        </p:nvSpPr>
        <p:spPr>
          <a:xfrm>
            <a:off x="2047475" y="4817115"/>
            <a:ext cx="1404730" cy="400110"/>
          </a:xfrm>
          <a:prstGeom prst="rect">
            <a:avLst/>
          </a:prstGeom>
          <a:noFill/>
        </p:spPr>
        <p:txBody>
          <a:bodyPr wrap="square" rtlCol="0">
            <a:spAutoFit/>
          </a:bodyPr>
          <a:lstStyle/>
          <a:p>
            <a:r>
              <a:rPr lang="en-GB" sz="2000" b="1" dirty="0">
                <a:hlinkClick r:id="rId6"/>
              </a:rPr>
              <a:t>FITNESS</a:t>
            </a:r>
            <a:endParaRPr lang="en-GB" sz="2000" b="1" dirty="0"/>
          </a:p>
        </p:txBody>
      </p:sp>
      <p:sp>
        <p:nvSpPr>
          <p:cNvPr id="17" name="TextBox 16">
            <a:extLst>
              <a:ext uri="{FF2B5EF4-FFF2-40B4-BE49-F238E27FC236}">
                <a16:creationId xmlns:a16="http://schemas.microsoft.com/office/drawing/2014/main" id="{5A06E455-8FE7-4644-9E28-05C830D40C35}"/>
              </a:ext>
            </a:extLst>
          </p:cNvPr>
          <p:cNvSpPr txBox="1"/>
          <p:nvPr/>
        </p:nvSpPr>
        <p:spPr>
          <a:xfrm>
            <a:off x="5261103" y="5501688"/>
            <a:ext cx="2014340" cy="400110"/>
          </a:xfrm>
          <a:prstGeom prst="rect">
            <a:avLst/>
          </a:prstGeom>
          <a:noFill/>
        </p:spPr>
        <p:txBody>
          <a:bodyPr wrap="square" rtlCol="0">
            <a:spAutoFit/>
          </a:bodyPr>
          <a:lstStyle/>
          <a:p>
            <a:r>
              <a:rPr lang="en-GB" sz="2000" b="1" dirty="0">
                <a:hlinkClick r:id="rId7"/>
              </a:rPr>
              <a:t>FIND OUT MORE</a:t>
            </a:r>
            <a:endParaRPr lang="en-GB" sz="2000" b="1" dirty="0"/>
          </a:p>
        </p:txBody>
      </p:sp>
      <p:sp>
        <p:nvSpPr>
          <p:cNvPr id="19" name="TextBox 18">
            <a:extLst>
              <a:ext uri="{FF2B5EF4-FFF2-40B4-BE49-F238E27FC236}">
                <a16:creationId xmlns:a16="http://schemas.microsoft.com/office/drawing/2014/main" id="{A390BE45-8F42-42E5-B845-7A94513BD933}"/>
              </a:ext>
            </a:extLst>
          </p:cNvPr>
          <p:cNvSpPr txBox="1"/>
          <p:nvPr/>
        </p:nvSpPr>
        <p:spPr>
          <a:xfrm>
            <a:off x="8647034" y="4961698"/>
            <a:ext cx="2014340" cy="400110"/>
          </a:xfrm>
          <a:prstGeom prst="rect">
            <a:avLst/>
          </a:prstGeom>
          <a:noFill/>
        </p:spPr>
        <p:txBody>
          <a:bodyPr wrap="square" rtlCol="0">
            <a:spAutoFit/>
          </a:bodyPr>
          <a:lstStyle/>
          <a:p>
            <a:r>
              <a:rPr lang="en-GB" sz="2000" b="1" dirty="0">
                <a:hlinkClick r:id="rId8"/>
              </a:rPr>
              <a:t>PARENTS GUIDE</a:t>
            </a:r>
            <a:endParaRPr lang="en-GB" sz="2000" b="1" dirty="0"/>
          </a:p>
        </p:txBody>
      </p:sp>
      <p:sp>
        <p:nvSpPr>
          <p:cNvPr id="20" name="TextBox 19">
            <a:extLst>
              <a:ext uri="{FF2B5EF4-FFF2-40B4-BE49-F238E27FC236}">
                <a16:creationId xmlns:a16="http://schemas.microsoft.com/office/drawing/2014/main" id="{0DE321A4-964F-4FDD-A01F-BBBB0971CBA0}"/>
              </a:ext>
            </a:extLst>
          </p:cNvPr>
          <p:cNvSpPr txBox="1"/>
          <p:nvPr/>
        </p:nvSpPr>
        <p:spPr>
          <a:xfrm>
            <a:off x="2325763" y="340058"/>
            <a:ext cx="2809466" cy="400110"/>
          </a:xfrm>
          <a:prstGeom prst="rect">
            <a:avLst/>
          </a:prstGeom>
          <a:noFill/>
        </p:spPr>
        <p:txBody>
          <a:bodyPr wrap="square" rtlCol="0">
            <a:spAutoFit/>
          </a:bodyPr>
          <a:lstStyle/>
          <a:p>
            <a:r>
              <a:rPr lang="en-GB" sz="2000" b="1" dirty="0">
                <a:hlinkClick r:id="rId9"/>
              </a:rPr>
              <a:t>GENERAL INFORMATION</a:t>
            </a:r>
            <a:endParaRPr lang="en-GB" sz="2000" b="1" dirty="0"/>
          </a:p>
        </p:txBody>
      </p:sp>
      <p:sp>
        <p:nvSpPr>
          <p:cNvPr id="23" name="TextBox 22">
            <a:extLst>
              <a:ext uri="{FF2B5EF4-FFF2-40B4-BE49-F238E27FC236}">
                <a16:creationId xmlns:a16="http://schemas.microsoft.com/office/drawing/2014/main" id="{916C3573-E23E-4879-8962-33E41F69F46E}"/>
              </a:ext>
            </a:extLst>
          </p:cNvPr>
          <p:cNvSpPr txBox="1"/>
          <p:nvPr/>
        </p:nvSpPr>
        <p:spPr>
          <a:xfrm>
            <a:off x="7646497" y="378074"/>
            <a:ext cx="2372140" cy="400110"/>
          </a:xfrm>
          <a:prstGeom prst="rect">
            <a:avLst/>
          </a:prstGeom>
          <a:noFill/>
        </p:spPr>
        <p:txBody>
          <a:bodyPr wrap="square" rtlCol="0">
            <a:spAutoFit/>
          </a:bodyPr>
          <a:lstStyle/>
          <a:p>
            <a:r>
              <a:rPr lang="en-GB" sz="2000" b="1" dirty="0">
                <a:hlinkClick r:id="rId10"/>
              </a:rPr>
              <a:t>APPRENTICESHIPS</a:t>
            </a:r>
            <a:endParaRPr lang="en-GB" sz="2000" b="1" dirty="0"/>
          </a:p>
        </p:txBody>
      </p:sp>
      <p:sp>
        <p:nvSpPr>
          <p:cNvPr id="10" name="Rectangle 9">
            <a:extLst>
              <a:ext uri="{FF2B5EF4-FFF2-40B4-BE49-F238E27FC236}">
                <a16:creationId xmlns:a16="http://schemas.microsoft.com/office/drawing/2014/main" id="{F9CA5055-0F5B-40CE-A83B-2283C9D5D0EE}"/>
              </a:ext>
            </a:extLst>
          </p:cNvPr>
          <p:cNvSpPr/>
          <p:nvPr/>
        </p:nvSpPr>
        <p:spPr>
          <a:xfrm>
            <a:off x="80039" y="5692276"/>
            <a:ext cx="2163863" cy="646331"/>
          </a:xfrm>
          <a:prstGeom prst="rect">
            <a:avLst/>
          </a:prstGeom>
        </p:spPr>
        <p:txBody>
          <a:bodyPr wrap="square">
            <a:spAutoFit/>
          </a:bodyPr>
          <a:lstStyle/>
          <a:p>
            <a:r>
              <a:rPr lang="en-GB" dirty="0">
                <a:solidFill>
                  <a:srgbClr val="FF0000"/>
                </a:solidFill>
              </a:rPr>
              <a:t>Your feedback would be most appreciated </a:t>
            </a:r>
          </a:p>
        </p:txBody>
      </p:sp>
      <p:sp>
        <p:nvSpPr>
          <p:cNvPr id="18" name="Rectangle 17">
            <a:extLst>
              <a:ext uri="{FF2B5EF4-FFF2-40B4-BE49-F238E27FC236}">
                <a16:creationId xmlns:a16="http://schemas.microsoft.com/office/drawing/2014/main" id="{2729C2D9-3EF6-431E-B16A-25E5EEDE0005}"/>
              </a:ext>
            </a:extLst>
          </p:cNvPr>
          <p:cNvSpPr/>
          <p:nvPr/>
        </p:nvSpPr>
        <p:spPr>
          <a:xfrm>
            <a:off x="65767" y="6333276"/>
            <a:ext cx="6096000" cy="369332"/>
          </a:xfrm>
          <a:prstGeom prst="rect">
            <a:avLst/>
          </a:prstGeom>
        </p:spPr>
        <p:txBody>
          <a:bodyPr>
            <a:spAutoFit/>
          </a:bodyPr>
          <a:lstStyle/>
          <a:p>
            <a:r>
              <a:rPr lang="en-GB" dirty="0">
                <a:hlinkClick r:id="rId11"/>
              </a:rPr>
              <a:t>Link</a:t>
            </a:r>
            <a:endParaRPr lang="en-GB" dirty="0"/>
          </a:p>
        </p:txBody>
      </p:sp>
    </p:spTree>
    <p:extLst>
      <p:ext uri="{BB962C8B-B14F-4D97-AF65-F5344CB8AC3E}">
        <p14:creationId xmlns:p14="http://schemas.microsoft.com/office/powerpoint/2010/main" val="576568784"/>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64</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The Royal Air Force gives you opportunities you won’t find in any other career. The experience you gain with us will equip you to work at the top of your field, both in the UK and overseas.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Royal Air Force gives you opportunities you won’t find in any other career. The experience you gain with us will equip you to work at the top of your field, both in the UK and overseas.</dc:title>
  <dc:creator>kevin ford</dc:creator>
  <cp:lastModifiedBy>Hales, Callum Cpl (AFCO Exeter-JNCO INT04)</cp:lastModifiedBy>
  <cp:revision>7</cp:revision>
  <dcterms:created xsi:type="dcterms:W3CDTF">2020-09-22T16:27:35Z</dcterms:created>
  <dcterms:modified xsi:type="dcterms:W3CDTF">2020-09-25T08:13:31Z</dcterms:modified>
</cp:coreProperties>
</file>